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0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21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22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84" r:id="rId2"/>
    <p:sldId id="1124" r:id="rId3"/>
    <p:sldId id="1193" r:id="rId4"/>
    <p:sldId id="1173" r:id="rId5"/>
    <p:sldId id="1174" r:id="rId6"/>
    <p:sldId id="1175" r:id="rId7"/>
    <p:sldId id="1195" r:id="rId8"/>
    <p:sldId id="1194" r:id="rId9"/>
    <p:sldId id="1196" r:id="rId10"/>
    <p:sldId id="1197" r:id="rId11"/>
    <p:sldId id="1198" r:id="rId12"/>
    <p:sldId id="1199" r:id="rId13"/>
    <p:sldId id="1200" r:id="rId14"/>
    <p:sldId id="1201" r:id="rId15"/>
    <p:sldId id="1202" r:id="rId16"/>
    <p:sldId id="1203" r:id="rId17"/>
    <p:sldId id="1204" r:id="rId18"/>
    <p:sldId id="1205" r:id="rId19"/>
    <p:sldId id="1206" r:id="rId20"/>
    <p:sldId id="1207" r:id="rId21"/>
    <p:sldId id="1212" r:id="rId22"/>
    <p:sldId id="1209" r:id="rId23"/>
    <p:sldId id="1213" r:id="rId24"/>
    <p:sldId id="1214" r:id="rId25"/>
    <p:sldId id="1208" r:id="rId26"/>
    <p:sldId id="1216" r:id="rId27"/>
    <p:sldId id="1211" r:id="rId28"/>
    <p:sldId id="1217" r:id="rId29"/>
    <p:sldId id="1215" r:id="rId30"/>
    <p:sldId id="121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AF28F-C33F-4541-867C-AFB07810ECFA}" v="1252" dt="2025-10-02T05:22:26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4"/>
    <p:restoredTop sz="94613"/>
  </p:normalViewPr>
  <p:slideViewPr>
    <p:cSldViewPr snapToGrid="0">
      <p:cViewPr varScale="1">
        <p:scale>
          <a:sx n="113" d="100"/>
          <a:sy n="113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Nabi Lecturer FCSE" userId="22162f9c-d122-430c-b6e9-ac8024b7b6c6" providerId="ADAL" clId="{DD5E6D33-3D6A-EF44-864F-5F2737F54E73}"/>
    <pc:docChg chg="undo custSel addSld modSld sldOrd">
      <pc:chgData name="Said Nabi Lecturer FCSE" userId="22162f9c-d122-430c-b6e9-ac8024b7b6c6" providerId="ADAL" clId="{DD5E6D33-3D6A-EF44-864F-5F2737F54E73}" dt="2025-09-30T05:43:54.837" v="181" actId="20578"/>
      <pc:docMkLst>
        <pc:docMk/>
      </pc:docMkLst>
      <pc:sldChg chg="addSp delSp modSp mod modAnim">
        <pc:chgData name="Said Nabi Lecturer FCSE" userId="22162f9c-d122-430c-b6e9-ac8024b7b6c6" providerId="ADAL" clId="{DD5E6D33-3D6A-EF44-864F-5F2737F54E73}" dt="2025-09-30T05:28:20.864" v="37"/>
        <pc:sldMkLst>
          <pc:docMk/>
          <pc:sldMk cId="374944398" sldId="1206"/>
        </pc:sldMkLst>
        <pc:inkChg chg="add mod topLvl">
          <ac:chgData name="Said Nabi Lecturer FCSE" userId="22162f9c-d122-430c-b6e9-ac8024b7b6c6" providerId="ADAL" clId="{DD5E6D33-3D6A-EF44-864F-5F2737F54E73}" dt="2025-09-30T05:27:29.282" v="31" actId="165"/>
          <ac:inkMkLst>
            <pc:docMk/>
            <pc:sldMk cId="374944398" sldId="1206"/>
            <ac:inkMk id="2" creationId="{E8D5EC1D-D209-98B1-0692-3B76C78DD193}"/>
          </ac:inkMkLst>
        </pc:inkChg>
        <pc:inkChg chg="add mod">
          <ac:chgData name="Said Nabi Lecturer FCSE" userId="22162f9c-d122-430c-b6e9-ac8024b7b6c6" providerId="ADAL" clId="{DD5E6D33-3D6A-EF44-864F-5F2737F54E73}" dt="2025-09-30T05:26:40.512" v="28"/>
          <ac:inkMkLst>
            <pc:docMk/>
            <pc:sldMk cId="374944398" sldId="1206"/>
            <ac:inkMk id="3" creationId="{27B04439-5517-D093-4093-2609BEBE1F46}"/>
          </ac:inkMkLst>
        </pc:inkChg>
        <pc:inkChg chg="add mod topLvl">
          <ac:chgData name="Said Nabi Lecturer FCSE" userId="22162f9c-d122-430c-b6e9-ac8024b7b6c6" providerId="ADAL" clId="{DD5E6D33-3D6A-EF44-864F-5F2737F54E73}" dt="2025-09-30T05:27:29.282" v="31" actId="165"/>
          <ac:inkMkLst>
            <pc:docMk/>
            <pc:sldMk cId="374944398" sldId="1206"/>
            <ac:inkMk id="4" creationId="{E4F34169-382A-29DD-7B09-9EABB3CEC7C9}"/>
          </ac:inkMkLst>
        </pc:inkChg>
        <pc:inkChg chg="add mod topLvl">
          <ac:chgData name="Said Nabi Lecturer FCSE" userId="22162f9c-d122-430c-b6e9-ac8024b7b6c6" providerId="ADAL" clId="{DD5E6D33-3D6A-EF44-864F-5F2737F54E73}" dt="2025-09-30T05:27:29.282" v="31" actId="165"/>
          <ac:inkMkLst>
            <pc:docMk/>
            <pc:sldMk cId="374944398" sldId="1206"/>
            <ac:inkMk id="11" creationId="{4FE759D4-AEA5-0973-9586-D7426B755D20}"/>
          </ac:inkMkLst>
        </pc:inkChg>
        <pc:inkChg chg="add mod topLvl">
          <ac:chgData name="Said Nabi Lecturer FCSE" userId="22162f9c-d122-430c-b6e9-ac8024b7b6c6" providerId="ADAL" clId="{DD5E6D33-3D6A-EF44-864F-5F2737F54E73}" dt="2025-09-30T05:27:29.282" v="31" actId="165"/>
          <ac:inkMkLst>
            <pc:docMk/>
            <pc:sldMk cId="374944398" sldId="1206"/>
            <ac:inkMk id="14" creationId="{6AD01B2E-9E0E-6223-F7A3-03EF94C557DB}"/>
          </ac:inkMkLst>
        </pc:inkChg>
        <pc:inkChg chg="add mod topLvl">
          <ac:chgData name="Said Nabi Lecturer FCSE" userId="22162f9c-d122-430c-b6e9-ac8024b7b6c6" providerId="ADAL" clId="{DD5E6D33-3D6A-EF44-864F-5F2737F54E73}" dt="2025-09-30T05:27:29.282" v="31" actId="165"/>
          <ac:inkMkLst>
            <pc:docMk/>
            <pc:sldMk cId="374944398" sldId="1206"/>
            <ac:inkMk id="17" creationId="{468E28E7-C90C-3CB1-305E-7903A98009D9}"/>
          </ac:inkMkLst>
        </pc:inkChg>
        <pc:inkChg chg="add mod topLvl">
          <ac:chgData name="Said Nabi Lecturer FCSE" userId="22162f9c-d122-430c-b6e9-ac8024b7b6c6" providerId="ADAL" clId="{DD5E6D33-3D6A-EF44-864F-5F2737F54E73}" dt="2025-09-30T05:27:29.282" v="31" actId="165"/>
          <ac:inkMkLst>
            <pc:docMk/>
            <pc:sldMk cId="374944398" sldId="1206"/>
            <ac:inkMk id="20" creationId="{C8F854F6-8D99-A7F8-19C9-E262F6AA0EBC}"/>
          </ac:inkMkLst>
        </pc:inkChg>
        <pc:inkChg chg="add mod topLvl">
          <ac:chgData name="Said Nabi Lecturer FCSE" userId="22162f9c-d122-430c-b6e9-ac8024b7b6c6" providerId="ADAL" clId="{DD5E6D33-3D6A-EF44-864F-5F2737F54E73}" dt="2025-09-30T05:27:29.282" v="31" actId="165"/>
          <ac:inkMkLst>
            <pc:docMk/>
            <pc:sldMk cId="374944398" sldId="1206"/>
            <ac:inkMk id="23" creationId="{0BD888E4-1530-B65A-4340-BFEDB58730E0}"/>
          </ac:inkMkLst>
        </pc:inkChg>
        <pc:inkChg chg="add mod">
          <ac:chgData name="Said Nabi Lecturer FCSE" userId="22162f9c-d122-430c-b6e9-ac8024b7b6c6" providerId="ADAL" clId="{DD5E6D33-3D6A-EF44-864F-5F2737F54E73}" dt="2025-09-30T05:26:32.945" v="24"/>
          <ac:inkMkLst>
            <pc:docMk/>
            <pc:sldMk cId="374944398" sldId="1206"/>
            <ac:inkMk id="26" creationId="{534530C1-978D-C432-6AD2-6593E7B8EB92}"/>
          </ac:inkMkLst>
        </pc:inkChg>
        <pc:inkChg chg="add">
          <ac:chgData name="Said Nabi Lecturer FCSE" userId="22162f9c-d122-430c-b6e9-ac8024b7b6c6" providerId="ADAL" clId="{DD5E6D33-3D6A-EF44-864F-5F2737F54E73}" dt="2025-09-30T05:26:32.390" v="23" actId="9405"/>
          <ac:inkMkLst>
            <pc:docMk/>
            <pc:sldMk cId="374944398" sldId="1206"/>
            <ac:inkMk id="32" creationId="{C0483509-308A-F12C-2ACF-070A76BB9C91}"/>
          </ac:inkMkLst>
        </pc:inkChg>
        <pc:inkChg chg="add mod topLvl">
          <ac:chgData name="Said Nabi Lecturer FCSE" userId="22162f9c-d122-430c-b6e9-ac8024b7b6c6" providerId="ADAL" clId="{DD5E6D33-3D6A-EF44-864F-5F2737F54E73}" dt="2025-09-30T05:27:29.282" v="31" actId="165"/>
          <ac:inkMkLst>
            <pc:docMk/>
            <pc:sldMk cId="374944398" sldId="1206"/>
            <ac:inkMk id="35" creationId="{6C87196A-8CE7-C989-11F0-A49B96BA0B18}"/>
          </ac:inkMkLst>
        </pc:inkChg>
        <pc:inkChg chg="add mod">
          <ac:chgData name="Said Nabi Lecturer FCSE" userId="22162f9c-d122-430c-b6e9-ac8024b7b6c6" providerId="ADAL" clId="{DD5E6D33-3D6A-EF44-864F-5F2737F54E73}" dt="2025-09-30T05:26:40.512" v="28"/>
          <ac:inkMkLst>
            <pc:docMk/>
            <pc:sldMk cId="374944398" sldId="1206"/>
            <ac:inkMk id="38" creationId="{52B393E4-F520-DAB2-2F43-CF74445B4D57}"/>
          </ac:inkMkLst>
        </pc:inkChg>
        <pc:inkChg chg="add topLvl">
          <ac:chgData name="Said Nabi Lecturer FCSE" userId="22162f9c-d122-430c-b6e9-ac8024b7b6c6" providerId="ADAL" clId="{DD5E6D33-3D6A-EF44-864F-5F2737F54E73}" dt="2025-09-30T05:27:29.282" v="31" actId="165"/>
          <ac:inkMkLst>
            <pc:docMk/>
            <pc:sldMk cId="374944398" sldId="1206"/>
            <ac:inkMk id="41" creationId="{08097A0F-1A0D-EB80-56BE-212533472361}"/>
          </ac:inkMkLst>
        </pc:inkChg>
      </pc:sldChg>
      <pc:sldChg chg="ord">
        <pc:chgData name="Said Nabi Lecturer FCSE" userId="22162f9c-d122-430c-b6e9-ac8024b7b6c6" providerId="ADAL" clId="{DD5E6D33-3D6A-EF44-864F-5F2737F54E73}" dt="2025-09-30T05:43:54.837" v="181" actId="20578"/>
        <pc:sldMkLst>
          <pc:docMk/>
          <pc:sldMk cId="1842431676" sldId="1207"/>
        </pc:sldMkLst>
      </pc:sldChg>
      <pc:sldChg chg="ord">
        <pc:chgData name="Said Nabi Lecturer FCSE" userId="22162f9c-d122-430c-b6e9-ac8024b7b6c6" providerId="ADAL" clId="{DD5E6D33-3D6A-EF44-864F-5F2737F54E73}" dt="2025-09-30T05:43:33.003" v="180" actId="20578"/>
        <pc:sldMkLst>
          <pc:docMk/>
          <pc:sldMk cId="2994534611" sldId="1212"/>
        </pc:sldMkLst>
      </pc:sldChg>
      <pc:sldChg chg="addSp delSp modSp new mod delAnim modAnim">
        <pc:chgData name="Said Nabi Lecturer FCSE" userId="22162f9c-d122-430c-b6e9-ac8024b7b6c6" providerId="ADAL" clId="{DD5E6D33-3D6A-EF44-864F-5F2737F54E73}" dt="2025-09-30T05:42:50.983" v="179" actId="20577"/>
        <pc:sldMkLst>
          <pc:docMk/>
          <pc:sldMk cId="404614129" sldId="1213"/>
        </pc:sldMkLst>
        <pc:spChg chg="mod">
          <ac:chgData name="Said Nabi Lecturer FCSE" userId="22162f9c-d122-430c-b6e9-ac8024b7b6c6" providerId="ADAL" clId="{DD5E6D33-3D6A-EF44-864F-5F2737F54E73}" dt="2025-09-30T05:32:44.125" v="70" actId="21"/>
          <ac:spMkLst>
            <pc:docMk/>
            <pc:sldMk cId="404614129" sldId="1213"/>
            <ac:spMk id="5" creationId="{CADF6555-CB6D-4CC4-0D46-B33D96CEFFEA}"/>
          </ac:spMkLst>
        </pc:spChg>
        <pc:spChg chg="mod">
          <ac:chgData name="Said Nabi Lecturer FCSE" userId="22162f9c-d122-430c-b6e9-ac8024b7b6c6" providerId="ADAL" clId="{DD5E6D33-3D6A-EF44-864F-5F2737F54E73}" dt="2025-09-30T05:31:06.294" v="41"/>
          <ac:spMkLst>
            <pc:docMk/>
            <pc:sldMk cId="404614129" sldId="1213"/>
            <ac:spMk id="7" creationId="{9E9C08AB-6890-7FBB-8214-0AEDC4D24F59}"/>
          </ac:spMkLst>
        </pc:spChg>
        <pc:spChg chg="mod">
          <ac:chgData name="Said Nabi Lecturer FCSE" userId="22162f9c-d122-430c-b6e9-ac8024b7b6c6" providerId="ADAL" clId="{DD5E6D33-3D6A-EF44-864F-5F2737F54E73}" dt="2025-09-30T05:31:06.294" v="41"/>
          <ac:spMkLst>
            <pc:docMk/>
            <pc:sldMk cId="404614129" sldId="1213"/>
            <ac:spMk id="11" creationId="{9C3D666E-BE54-FCAF-DB4C-ACD3BB522759}"/>
          </ac:spMkLst>
        </pc:spChg>
        <pc:spChg chg="mod">
          <ac:chgData name="Said Nabi Lecturer FCSE" userId="22162f9c-d122-430c-b6e9-ac8024b7b6c6" providerId="ADAL" clId="{DD5E6D33-3D6A-EF44-864F-5F2737F54E73}" dt="2025-09-30T05:31:06.294" v="41"/>
          <ac:spMkLst>
            <pc:docMk/>
            <pc:sldMk cId="404614129" sldId="1213"/>
            <ac:spMk id="13" creationId="{E9885F81-D3FE-32AE-A5B8-555907BED333}"/>
          </ac:spMkLst>
        </pc:spChg>
        <pc:spChg chg="mod">
          <ac:chgData name="Said Nabi Lecturer FCSE" userId="22162f9c-d122-430c-b6e9-ac8024b7b6c6" providerId="ADAL" clId="{DD5E6D33-3D6A-EF44-864F-5F2737F54E73}" dt="2025-09-30T05:31:06.294" v="41"/>
          <ac:spMkLst>
            <pc:docMk/>
            <pc:sldMk cId="404614129" sldId="1213"/>
            <ac:spMk id="15" creationId="{2AB481B3-E738-332A-F5DB-1603B4C3CB8F}"/>
          </ac:spMkLst>
        </pc:spChg>
        <pc:spChg chg="mod">
          <ac:chgData name="Said Nabi Lecturer FCSE" userId="22162f9c-d122-430c-b6e9-ac8024b7b6c6" providerId="ADAL" clId="{DD5E6D33-3D6A-EF44-864F-5F2737F54E73}" dt="2025-09-30T05:31:06.294" v="41"/>
          <ac:spMkLst>
            <pc:docMk/>
            <pc:sldMk cId="404614129" sldId="1213"/>
            <ac:spMk id="17" creationId="{5169FD78-A159-66DC-5FEE-93FD8A5410C9}"/>
          </ac:spMkLst>
        </pc:spChg>
        <pc:spChg chg="add mod">
          <ac:chgData name="Said Nabi Lecturer FCSE" userId="22162f9c-d122-430c-b6e9-ac8024b7b6c6" providerId="ADAL" clId="{DD5E6D33-3D6A-EF44-864F-5F2737F54E73}" dt="2025-09-30T05:39:22.698" v="149" actId="1076"/>
          <ac:spMkLst>
            <pc:docMk/>
            <pc:sldMk cId="404614129" sldId="1213"/>
            <ac:spMk id="18" creationId="{044FE72D-4A30-1C1A-3BD4-CA8BD889E6E8}"/>
          </ac:spMkLst>
        </pc:spChg>
        <pc:spChg chg="add mod">
          <ac:chgData name="Said Nabi Lecturer FCSE" userId="22162f9c-d122-430c-b6e9-ac8024b7b6c6" providerId="ADAL" clId="{DD5E6D33-3D6A-EF44-864F-5F2737F54E73}" dt="2025-09-30T05:39:22.698" v="149" actId="1076"/>
          <ac:spMkLst>
            <pc:docMk/>
            <pc:sldMk cId="404614129" sldId="1213"/>
            <ac:spMk id="19" creationId="{BF8FA089-0AE3-69BB-34AD-ED4E41EE7782}"/>
          </ac:spMkLst>
        </pc:spChg>
        <pc:spChg chg="add mod">
          <ac:chgData name="Said Nabi Lecturer FCSE" userId="22162f9c-d122-430c-b6e9-ac8024b7b6c6" providerId="ADAL" clId="{DD5E6D33-3D6A-EF44-864F-5F2737F54E73}" dt="2025-09-30T05:39:22.698" v="149" actId="1076"/>
          <ac:spMkLst>
            <pc:docMk/>
            <pc:sldMk cId="404614129" sldId="1213"/>
            <ac:spMk id="21" creationId="{1EA42AA4-416C-5F23-4D82-3FB1DDC1A2A6}"/>
          </ac:spMkLst>
        </pc:spChg>
        <pc:spChg chg="mod">
          <ac:chgData name="Said Nabi Lecturer FCSE" userId="22162f9c-d122-430c-b6e9-ac8024b7b6c6" providerId="ADAL" clId="{DD5E6D33-3D6A-EF44-864F-5F2737F54E73}" dt="2025-09-30T05:35:33.672" v="106"/>
          <ac:spMkLst>
            <pc:docMk/>
            <pc:sldMk cId="404614129" sldId="1213"/>
            <ac:spMk id="23" creationId="{DABB6D07-EDC4-C57A-5FA5-F3620515E118}"/>
          </ac:spMkLst>
        </pc:spChg>
        <pc:spChg chg="mod">
          <ac:chgData name="Said Nabi Lecturer FCSE" userId="22162f9c-d122-430c-b6e9-ac8024b7b6c6" providerId="ADAL" clId="{DD5E6D33-3D6A-EF44-864F-5F2737F54E73}" dt="2025-09-30T05:36:00.610" v="119" actId="1076"/>
          <ac:spMkLst>
            <pc:docMk/>
            <pc:sldMk cId="404614129" sldId="1213"/>
            <ac:spMk id="25" creationId="{E780D8A0-6EC5-864F-C683-2BA4280D7C98}"/>
          </ac:spMkLst>
        </pc:spChg>
        <pc:spChg chg="add mod">
          <ac:chgData name="Said Nabi Lecturer FCSE" userId="22162f9c-d122-430c-b6e9-ac8024b7b6c6" providerId="ADAL" clId="{DD5E6D33-3D6A-EF44-864F-5F2737F54E73}" dt="2025-09-30T05:39:22.698" v="149" actId="1076"/>
          <ac:spMkLst>
            <pc:docMk/>
            <pc:sldMk cId="404614129" sldId="1213"/>
            <ac:spMk id="26" creationId="{3D957310-1AA7-8B2B-CE5E-3B30FCB8D71D}"/>
          </ac:spMkLst>
        </pc:spChg>
        <pc:spChg chg="add mod">
          <ac:chgData name="Said Nabi Lecturer FCSE" userId="22162f9c-d122-430c-b6e9-ac8024b7b6c6" providerId="ADAL" clId="{DD5E6D33-3D6A-EF44-864F-5F2737F54E73}" dt="2025-09-30T05:42:50.983" v="179" actId="20577"/>
          <ac:spMkLst>
            <pc:docMk/>
            <pc:sldMk cId="404614129" sldId="1213"/>
            <ac:spMk id="48" creationId="{9BF655A2-AEEA-5DD9-DF93-72B661B8BEA6}"/>
          </ac:spMkLst>
        </pc:spChg>
        <pc:grpChg chg="add mod">
          <ac:chgData name="Said Nabi Lecturer FCSE" userId="22162f9c-d122-430c-b6e9-ac8024b7b6c6" providerId="ADAL" clId="{DD5E6D33-3D6A-EF44-864F-5F2737F54E73}" dt="2025-09-30T05:39:22.698" v="149" actId="1076"/>
          <ac:grpSpMkLst>
            <pc:docMk/>
            <pc:sldMk cId="404614129" sldId="1213"/>
            <ac:grpSpMk id="4" creationId="{6213CC79-C65A-2B89-1F89-4E5D0ED21741}"/>
          </ac:grpSpMkLst>
        </pc:grpChg>
        <pc:grpChg chg="add mod">
          <ac:chgData name="Said Nabi Lecturer FCSE" userId="22162f9c-d122-430c-b6e9-ac8024b7b6c6" providerId="ADAL" clId="{DD5E6D33-3D6A-EF44-864F-5F2737F54E73}" dt="2025-09-30T05:39:22.698" v="149" actId="1076"/>
          <ac:grpSpMkLst>
            <pc:docMk/>
            <pc:sldMk cId="404614129" sldId="1213"/>
            <ac:grpSpMk id="10" creationId="{587A394D-3F23-9BDB-01C1-C00FACD01298}"/>
          </ac:grpSpMkLst>
        </pc:grpChg>
        <pc:grpChg chg="add mod">
          <ac:chgData name="Said Nabi Lecturer FCSE" userId="22162f9c-d122-430c-b6e9-ac8024b7b6c6" providerId="ADAL" clId="{DD5E6D33-3D6A-EF44-864F-5F2737F54E73}" dt="2025-09-30T05:39:22.698" v="149" actId="1076"/>
          <ac:grpSpMkLst>
            <pc:docMk/>
            <pc:sldMk cId="404614129" sldId="1213"/>
            <ac:grpSpMk id="14" creationId="{54F232D3-6353-1D39-F740-835E92A68AA0}"/>
          </ac:grpSpMkLst>
        </pc:grpChg>
        <pc:grpChg chg="add mod">
          <ac:chgData name="Said Nabi Lecturer FCSE" userId="22162f9c-d122-430c-b6e9-ac8024b7b6c6" providerId="ADAL" clId="{DD5E6D33-3D6A-EF44-864F-5F2737F54E73}" dt="2025-09-30T05:39:22.698" v="149" actId="1076"/>
          <ac:grpSpMkLst>
            <pc:docMk/>
            <pc:sldMk cId="404614129" sldId="1213"/>
            <ac:grpSpMk id="22" creationId="{CE13179D-A6CD-2638-CCCE-36837E21676D}"/>
          </ac:grpSpMkLst>
        </pc:grpChg>
        <pc:inkChg chg="add mod topLvl">
          <ac:chgData name="Said Nabi Lecturer FCSE" userId="22162f9c-d122-430c-b6e9-ac8024b7b6c6" providerId="ADAL" clId="{DD5E6D33-3D6A-EF44-864F-5F2737F54E73}" dt="2025-09-30T05:41:28.705" v="168" actId="165"/>
          <ac:inkMkLst>
            <pc:docMk/>
            <pc:sldMk cId="404614129" sldId="1213"/>
            <ac:inkMk id="38" creationId="{F4B3F5D2-D0C7-045D-A64A-4622DCAF7761}"/>
          </ac:inkMkLst>
        </pc:inkChg>
        <pc:inkChg chg="add mod topLvl">
          <ac:chgData name="Said Nabi Lecturer FCSE" userId="22162f9c-d122-430c-b6e9-ac8024b7b6c6" providerId="ADAL" clId="{DD5E6D33-3D6A-EF44-864F-5F2737F54E73}" dt="2025-09-30T05:41:28.705" v="168" actId="165"/>
          <ac:inkMkLst>
            <pc:docMk/>
            <pc:sldMk cId="404614129" sldId="1213"/>
            <ac:inkMk id="39" creationId="{8692DB85-4A25-8B71-4D54-4DD22325FED4}"/>
          </ac:inkMkLst>
        </pc:inkChg>
        <pc:inkChg chg="add mod topLvl">
          <ac:chgData name="Said Nabi Lecturer FCSE" userId="22162f9c-d122-430c-b6e9-ac8024b7b6c6" providerId="ADAL" clId="{DD5E6D33-3D6A-EF44-864F-5F2737F54E73}" dt="2025-09-30T05:41:28.705" v="168" actId="165"/>
          <ac:inkMkLst>
            <pc:docMk/>
            <pc:sldMk cId="404614129" sldId="1213"/>
            <ac:inkMk id="42" creationId="{57774F75-0461-AEBB-BA96-B4DD2D538976}"/>
          </ac:inkMkLst>
        </pc:inkChg>
        <pc:inkChg chg="add mod topLvl">
          <ac:chgData name="Said Nabi Lecturer FCSE" userId="22162f9c-d122-430c-b6e9-ac8024b7b6c6" providerId="ADAL" clId="{DD5E6D33-3D6A-EF44-864F-5F2737F54E73}" dt="2025-09-30T05:41:28.705" v="168" actId="165"/>
          <ac:inkMkLst>
            <pc:docMk/>
            <pc:sldMk cId="404614129" sldId="1213"/>
            <ac:inkMk id="45" creationId="{7D594BD8-6E52-C09A-AAD9-4C820855ABA0}"/>
          </ac:inkMkLst>
        </pc:inkChg>
        <pc:cxnChg chg="mod">
          <ac:chgData name="Said Nabi Lecturer FCSE" userId="22162f9c-d122-430c-b6e9-ac8024b7b6c6" providerId="ADAL" clId="{DD5E6D33-3D6A-EF44-864F-5F2737F54E73}" dt="2025-09-30T05:31:10.695" v="42" actId="1076"/>
          <ac:cxnSpMkLst>
            <pc:docMk/>
            <pc:sldMk cId="404614129" sldId="1213"/>
            <ac:cxnSpMk id="8" creationId="{3D8A7C33-6FDA-8152-E740-982A3AA5C8C2}"/>
          </ac:cxnSpMkLst>
        </pc:cxnChg>
        <pc:cxnChg chg="add mod">
          <ac:chgData name="Said Nabi Lecturer FCSE" userId="22162f9c-d122-430c-b6e9-ac8024b7b6c6" providerId="ADAL" clId="{DD5E6D33-3D6A-EF44-864F-5F2737F54E73}" dt="2025-09-30T05:39:22.698" v="149" actId="1076"/>
          <ac:cxnSpMkLst>
            <pc:docMk/>
            <pc:sldMk cId="404614129" sldId="1213"/>
            <ac:cxnSpMk id="9" creationId="{739A48FE-A94A-6F3D-4270-8EDFC945E3C7}"/>
          </ac:cxnSpMkLst>
        </pc:cxnChg>
        <pc:cxnChg chg="mod">
          <ac:chgData name="Said Nabi Lecturer FCSE" userId="22162f9c-d122-430c-b6e9-ac8024b7b6c6" providerId="ADAL" clId="{DD5E6D33-3D6A-EF44-864F-5F2737F54E73}" dt="2025-09-30T05:35:33.672" v="106"/>
          <ac:cxnSpMkLst>
            <pc:docMk/>
            <pc:sldMk cId="404614129" sldId="1213"/>
            <ac:cxnSpMk id="24" creationId="{E955F3BD-3AA2-124F-8D51-FF03B0F3226E}"/>
          </ac:cxnSpMkLst>
        </pc:cxnChg>
        <pc:cxnChg chg="add mod">
          <ac:chgData name="Said Nabi Lecturer FCSE" userId="22162f9c-d122-430c-b6e9-ac8024b7b6c6" providerId="ADAL" clId="{DD5E6D33-3D6A-EF44-864F-5F2737F54E73}" dt="2025-09-30T05:39:22.698" v="149" actId="1076"/>
          <ac:cxnSpMkLst>
            <pc:docMk/>
            <pc:sldMk cId="404614129" sldId="1213"/>
            <ac:cxnSpMk id="27" creationId="{0D10530A-EE58-0150-E2B4-E471C1C12DD4}"/>
          </ac:cxnSpMkLst>
        </pc:cxnChg>
      </pc:sldChg>
    </pc:docChg>
  </pc:docChgLst>
  <pc:docChgLst>
    <pc:chgData name="Said Nabi Lecturer FCSE" userId="S::said.nabi@giki.edu.pk::22162f9c-d122-430c-b6e9-ac8024b7b6c6" providerId="AD" clId="Web-{3977030C-591E-F012-9ABB-8A31B486965C}"/>
    <pc:docChg chg="addSld delSld modSld">
      <pc:chgData name="Said Nabi Lecturer FCSE" userId="S::said.nabi@giki.edu.pk::22162f9c-d122-430c-b6e9-ac8024b7b6c6" providerId="AD" clId="Web-{3977030C-591E-F012-9ABB-8A31B486965C}" dt="2025-09-18T01:05:14.821" v="10" actId="20577"/>
      <pc:docMkLst>
        <pc:docMk/>
      </pc:docMkLst>
      <pc:sldChg chg="modSp">
        <pc:chgData name="Said Nabi Lecturer FCSE" userId="S::said.nabi@giki.edu.pk::22162f9c-d122-430c-b6e9-ac8024b7b6c6" providerId="AD" clId="Web-{3977030C-591E-F012-9ABB-8A31B486965C}" dt="2025-09-18T01:05:14.821" v="10" actId="20577"/>
        <pc:sldMkLst>
          <pc:docMk/>
          <pc:sldMk cId="110779487" sldId="1148"/>
        </pc:sldMkLst>
      </pc:sldChg>
      <pc:sldChg chg="new del">
        <pc:chgData name="Said Nabi Lecturer FCSE" userId="S::said.nabi@giki.edu.pk::22162f9c-d122-430c-b6e9-ac8024b7b6c6" providerId="AD" clId="Web-{3977030C-591E-F012-9ABB-8A31B486965C}" dt="2025-09-17T16:50:29.029" v="1"/>
        <pc:sldMkLst>
          <pc:docMk/>
          <pc:sldMk cId="1078843196" sldId="1149"/>
        </pc:sldMkLst>
      </pc:sldChg>
    </pc:docChg>
  </pc:docChgLst>
  <pc:docChgLst>
    <pc:chgData name="Said Nabi Lecturer FCSE" userId="S::said.nabi@giki.edu.pk::22162f9c-d122-430c-b6e9-ac8024b7b6c6" providerId="AD" clId="Web-{757F4177-8241-6F18-5838-D89D6286101F}"/>
    <pc:docChg chg="addSld delSld">
      <pc:chgData name="Said Nabi Lecturer FCSE" userId="S::said.nabi@giki.edu.pk::22162f9c-d122-430c-b6e9-ac8024b7b6c6" providerId="AD" clId="Web-{757F4177-8241-6F18-5838-D89D6286101F}" dt="2025-09-19T06:49:24.481" v="19"/>
      <pc:docMkLst>
        <pc:docMk/>
      </pc:docMkLst>
      <pc:sldChg chg="del">
        <pc:chgData name="Said Nabi Lecturer FCSE" userId="S::said.nabi@giki.edu.pk::22162f9c-d122-430c-b6e9-ac8024b7b6c6" providerId="AD" clId="Web-{757F4177-8241-6F18-5838-D89D6286101F}" dt="2025-09-19T06:49:07.746" v="9"/>
        <pc:sldMkLst>
          <pc:docMk/>
          <pc:sldMk cId="1096063026" sldId="337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10"/>
        <pc:sldMkLst>
          <pc:docMk/>
          <pc:sldMk cId="1782271132" sldId="338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7"/>
        <pc:sldMkLst>
          <pc:docMk/>
          <pc:sldMk cId="403607528" sldId="1136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6"/>
        <pc:sldMkLst>
          <pc:docMk/>
          <pc:sldMk cId="248812704" sldId="1137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5"/>
        <pc:sldMkLst>
          <pc:docMk/>
          <pc:sldMk cId="1938970744" sldId="1138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4"/>
        <pc:sldMkLst>
          <pc:docMk/>
          <pc:sldMk cId="1566437426" sldId="1139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3"/>
        <pc:sldMkLst>
          <pc:docMk/>
          <pc:sldMk cId="3780307356" sldId="1140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11"/>
        <pc:sldMkLst>
          <pc:docMk/>
          <pc:sldMk cId="580909099" sldId="1141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12"/>
        <pc:sldMkLst>
          <pc:docMk/>
          <pc:sldMk cId="1849588551" sldId="1142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8"/>
        <pc:sldMkLst>
          <pc:docMk/>
          <pc:sldMk cId="2474882224" sldId="1143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7"/>
        <pc:sldMkLst>
          <pc:docMk/>
          <pc:sldMk cId="4248586032" sldId="1144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6"/>
        <pc:sldMkLst>
          <pc:docMk/>
          <pc:sldMk cId="589527899" sldId="1145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5"/>
        <pc:sldMkLst>
          <pc:docMk/>
          <pc:sldMk cId="4008382073" sldId="1146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4"/>
        <pc:sldMkLst>
          <pc:docMk/>
          <pc:sldMk cId="1622355600" sldId="1147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3"/>
        <pc:sldMkLst>
          <pc:docMk/>
          <pc:sldMk cId="110779487" sldId="1148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2"/>
        <pc:sldMkLst>
          <pc:docMk/>
          <pc:sldMk cId="2951669984" sldId="1149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15" v="1"/>
        <pc:sldMkLst>
          <pc:docMk/>
          <pc:sldMk cId="2984414478" sldId="1150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15" v="0"/>
        <pc:sldMkLst>
          <pc:docMk/>
          <pc:sldMk cId="1774331541" sldId="1151"/>
        </pc:sldMkLst>
      </pc:sldChg>
      <pc:sldChg chg="new">
        <pc:chgData name="Said Nabi Lecturer FCSE" userId="S::said.nabi@giki.edu.pk::22162f9c-d122-430c-b6e9-ac8024b7b6c6" providerId="AD" clId="Web-{757F4177-8241-6F18-5838-D89D6286101F}" dt="2025-09-19T06:49:18.512" v="18"/>
        <pc:sldMkLst>
          <pc:docMk/>
          <pc:sldMk cId="788360388" sldId="1154"/>
        </pc:sldMkLst>
      </pc:sldChg>
      <pc:sldChg chg="add replId">
        <pc:chgData name="Said Nabi Lecturer FCSE" userId="S::said.nabi@giki.edu.pk::22162f9c-d122-430c-b6e9-ac8024b7b6c6" providerId="AD" clId="Web-{757F4177-8241-6F18-5838-D89D6286101F}" dt="2025-09-19T06:49:24.481" v="19"/>
        <pc:sldMkLst>
          <pc:docMk/>
          <pc:sldMk cId="2769336207" sldId="1155"/>
        </pc:sldMkLst>
      </pc:sldChg>
    </pc:docChg>
  </pc:docChgLst>
  <pc:docChgLst>
    <pc:chgData name="Said Nabi Lecturer FCSE" userId="22162f9c-d122-430c-b6e9-ac8024b7b6c6" providerId="ADAL" clId="{CF2FA538-86AF-B840-B249-4D5E586FE115}"/>
    <pc:docChg chg="undo custSel addSld delSld modSld sldOrd">
      <pc:chgData name="Said Nabi Lecturer FCSE" userId="22162f9c-d122-430c-b6e9-ac8024b7b6c6" providerId="ADAL" clId="{CF2FA538-86AF-B840-B249-4D5E586FE115}" dt="2025-09-11T06:21:58.765" v="933" actId="113"/>
      <pc:docMkLst>
        <pc:docMk/>
      </pc:docMkLst>
      <pc:sldChg chg="modNotesTx">
        <pc:chgData name="Said Nabi Lecturer FCSE" userId="22162f9c-d122-430c-b6e9-ac8024b7b6c6" providerId="ADAL" clId="{CF2FA538-86AF-B840-B249-4D5E586FE115}" dt="2025-09-08T04:54:35.017" v="139" actId="20577"/>
        <pc:sldMkLst>
          <pc:docMk/>
          <pc:sldMk cId="4279825855" sldId="1101"/>
        </pc:sldMkLst>
      </pc:sldChg>
      <pc:sldChg chg="modAnim">
        <pc:chgData name="Said Nabi Lecturer FCSE" userId="22162f9c-d122-430c-b6e9-ac8024b7b6c6" providerId="ADAL" clId="{CF2FA538-86AF-B840-B249-4D5E586FE115}" dt="2025-09-08T04:54:55.666" v="140"/>
        <pc:sldMkLst>
          <pc:docMk/>
          <pc:sldMk cId="599551991" sldId="1102"/>
        </pc:sldMkLst>
      </pc:sldChg>
      <pc:sldChg chg="modSp modNotesTx">
        <pc:chgData name="Said Nabi Lecturer FCSE" userId="22162f9c-d122-430c-b6e9-ac8024b7b6c6" providerId="ADAL" clId="{CF2FA538-86AF-B840-B249-4D5E586FE115}" dt="2025-09-08T05:04:47.032" v="253" actId="20577"/>
        <pc:sldMkLst>
          <pc:docMk/>
          <pc:sldMk cId="2514025918" sldId="1103"/>
        </pc:sldMkLst>
      </pc:sldChg>
      <pc:sldChg chg="modNotesTx">
        <pc:chgData name="Said Nabi Lecturer FCSE" userId="22162f9c-d122-430c-b6e9-ac8024b7b6c6" providerId="ADAL" clId="{CF2FA538-86AF-B840-B249-4D5E586FE115}" dt="2025-09-08T05:07:50.096" v="268" actId="20577"/>
        <pc:sldMkLst>
          <pc:docMk/>
          <pc:sldMk cId="3344359515" sldId="1105"/>
        </pc:sldMkLst>
      </pc:sldChg>
      <pc:sldChg chg="modNotesTx">
        <pc:chgData name="Said Nabi Lecturer FCSE" userId="22162f9c-d122-430c-b6e9-ac8024b7b6c6" providerId="ADAL" clId="{CF2FA538-86AF-B840-B249-4D5E586FE115}" dt="2025-09-08T04:44:54.257" v="25" actId="20577"/>
        <pc:sldMkLst>
          <pc:docMk/>
          <pc:sldMk cId="3263338990" sldId="1107"/>
        </pc:sldMkLst>
      </pc:sldChg>
      <pc:sldChg chg="del">
        <pc:chgData name="Said Nabi Lecturer FCSE" userId="22162f9c-d122-430c-b6e9-ac8024b7b6c6" providerId="ADAL" clId="{CF2FA538-86AF-B840-B249-4D5E586FE115}" dt="2025-09-08T04:45:22.695" v="26" actId="2696"/>
        <pc:sldMkLst>
          <pc:docMk/>
          <pc:sldMk cId="301422720" sldId="1108"/>
        </pc:sldMkLst>
      </pc:sldChg>
      <pc:sldChg chg="modNotesTx">
        <pc:chgData name="Said Nabi Lecturer FCSE" userId="22162f9c-d122-430c-b6e9-ac8024b7b6c6" providerId="ADAL" clId="{CF2FA538-86AF-B840-B249-4D5E586FE115}" dt="2025-09-11T05:52:48.423" v="926" actId="113"/>
        <pc:sldMkLst>
          <pc:docMk/>
          <pc:sldMk cId="1358618617" sldId="1118"/>
        </pc:sldMkLst>
      </pc:sldChg>
      <pc:sldChg chg="modSp">
        <pc:chgData name="Said Nabi Lecturer FCSE" userId="22162f9c-d122-430c-b6e9-ac8024b7b6c6" providerId="ADAL" clId="{CF2FA538-86AF-B840-B249-4D5E586FE115}" dt="2025-09-11T06:17:04.961" v="930" actId="207"/>
        <pc:sldMkLst>
          <pc:docMk/>
          <pc:sldMk cId="250426232" sldId="1120"/>
        </pc:sldMkLst>
      </pc:sldChg>
      <pc:sldChg chg="modNotesTx">
        <pc:chgData name="Said Nabi Lecturer FCSE" userId="22162f9c-d122-430c-b6e9-ac8024b7b6c6" providerId="ADAL" clId="{CF2FA538-86AF-B840-B249-4D5E586FE115}" dt="2025-09-11T06:21:58.765" v="933" actId="113"/>
        <pc:sldMkLst>
          <pc:docMk/>
          <pc:sldMk cId="3855118072" sldId="1123"/>
        </pc:sldMkLst>
      </pc:sldChg>
      <pc:sldChg chg="modSp add mod ord modAnim">
        <pc:chgData name="Said Nabi Lecturer FCSE" userId="22162f9c-d122-430c-b6e9-ac8024b7b6c6" providerId="ADAL" clId="{CF2FA538-86AF-B840-B249-4D5E586FE115}" dt="2025-09-10T04:34:57.907" v="359" actId="207"/>
        <pc:sldMkLst>
          <pc:docMk/>
          <pc:sldMk cId="241760437" sldId="1126"/>
        </pc:sldMkLst>
      </pc:sldChg>
      <pc:sldChg chg="add">
        <pc:chgData name="Said Nabi Lecturer FCSE" userId="22162f9c-d122-430c-b6e9-ac8024b7b6c6" providerId="ADAL" clId="{CF2FA538-86AF-B840-B249-4D5E586FE115}" dt="2025-09-10T04:23:12.612" v="271" actId="2890"/>
        <pc:sldMkLst>
          <pc:docMk/>
          <pc:sldMk cId="2422897736" sldId="1127"/>
        </pc:sldMkLst>
      </pc:sldChg>
      <pc:sldChg chg="modSp add mod modAnim">
        <pc:chgData name="Said Nabi Lecturer FCSE" userId="22162f9c-d122-430c-b6e9-ac8024b7b6c6" providerId="ADAL" clId="{CF2FA538-86AF-B840-B249-4D5E586FE115}" dt="2025-09-10T04:43:19.982" v="391" actId="207"/>
        <pc:sldMkLst>
          <pc:docMk/>
          <pc:sldMk cId="2896715979" sldId="1128"/>
        </pc:sldMkLst>
      </pc:sldChg>
      <pc:sldChg chg="addSp delSp modSp new mod">
        <pc:chgData name="Said Nabi Lecturer FCSE" userId="22162f9c-d122-430c-b6e9-ac8024b7b6c6" providerId="ADAL" clId="{CF2FA538-86AF-B840-B249-4D5E586FE115}" dt="2025-09-10T04:54:38.475" v="456" actId="20577"/>
        <pc:sldMkLst>
          <pc:docMk/>
          <pc:sldMk cId="593302822" sldId="1129"/>
        </pc:sldMkLst>
      </pc:sldChg>
      <pc:sldChg chg="addSp delSp modSp add mod modAnim">
        <pc:chgData name="Said Nabi Lecturer FCSE" userId="22162f9c-d122-430c-b6e9-ac8024b7b6c6" providerId="ADAL" clId="{CF2FA538-86AF-B840-B249-4D5E586FE115}" dt="2025-09-10T06:41:44.041" v="576"/>
        <pc:sldMkLst>
          <pc:docMk/>
          <pc:sldMk cId="3178279793" sldId="1130"/>
        </pc:sldMkLst>
      </pc:sldChg>
      <pc:sldChg chg="add del">
        <pc:chgData name="Said Nabi Lecturer FCSE" userId="22162f9c-d122-430c-b6e9-ac8024b7b6c6" providerId="ADAL" clId="{CF2FA538-86AF-B840-B249-4D5E586FE115}" dt="2025-09-10T04:56:22.174" v="458" actId="2696"/>
        <pc:sldMkLst>
          <pc:docMk/>
          <pc:sldMk cId="3339245197" sldId="1130"/>
        </pc:sldMkLst>
      </pc:sldChg>
      <pc:sldChg chg="addSp modSp add mod modAnim">
        <pc:chgData name="Said Nabi Lecturer FCSE" userId="22162f9c-d122-430c-b6e9-ac8024b7b6c6" providerId="ADAL" clId="{CF2FA538-86AF-B840-B249-4D5E586FE115}" dt="2025-09-10T06:49:02.099" v="612" actId="1076"/>
        <pc:sldMkLst>
          <pc:docMk/>
          <pc:sldMk cId="2303797746" sldId="1131"/>
        </pc:sldMkLst>
      </pc:sldChg>
      <pc:sldChg chg="add del">
        <pc:chgData name="Said Nabi Lecturer FCSE" userId="22162f9c-d122-430c-b6e9-ac8024b7b6c6" providerId="ADAL" clId="{CF2FA538-86AF-B840-B249-4D5E586FE115}" dt="2025-09-10T06:42:49.970" v="578" actId="2696"/>
        <pc:sldMkLst>
          <pc:docMk/>
          <pc:sldMk cId="3937952297" sldId="1131"/>
        </pc:sldMkLst>
      </pc:sldChg>
      <pc:sldChg chg="addSp delSp modSp new mod">
        <pc:chgData name="Said Nabi Lecturer FCSE" userId="22162f9c-d122-430c-b6e9-ac8024b7b6c6" providerId="ADAL" clId="{CF2FA538-86AF-B840-B249-4D5E586FE115}" dt="2025-09-10T09:16:58.472" v="631" actId="14100"/>
        <pc:sldMkLst>
          <pc:docMk/>
          <pc:sldMk cId="2144598065" sldId="1132"/>
        </pc:sldMkLst>
      </pc:sldChg>
      <pc:sldChg chg="add del">
        <pc:chgData name="Said Nabi Lecturer FCSE" userId="22162f9c-d122-430c-b6e9-ac8024b7b6c6" providerId="ADAL" clId="{CF2FA538-86AF-B840-B249-4D5E586FE115}" dt="2025-09-10T06:43:10.956" v="583"/>
        <pc:sldMkLst>
          <pc:docMk/>
          <pc:sldMk cId="3566018581" sldId="1132"/>
        </pc:sldMkLst>
      </pc:sldChg>
      <pc:sldChg chg="addSp modSp add mod modAnim">
        <pc:chgData name="Said Nabi Lecturer FCSE" userId="22162f9c-d122-430c-b6e9-ac8024b7b6c6" providerId="ADAL" clId="{CF2FA538-86AF-B840-B249-4D5E586FE115}" dt="2025-09-11T04:27:07.649" v="834" actId="1076"/>
        <pc:sldMkLst>
          <pc:docMk/>
          <pc:sldMk cId="3198496999" sldId="1133"/>
        </pc:sldMkLst>
      </pc:sldChg>
      <pc:sldChg chg="addSp modSp add mod">
        <pc:chgData name="Said Nabi Lecturer FCSE" userId="22162f9c-d122-430c-b6e9-ac8024b7b6c6" providerId="ADAL" clId="{CF2FA538-86AF-B840-B249-4D5E586FE115}" dt="2025-09-11T04:33:15.433" v="853" actId="1076"/>
        <pc:sldMkLst>
          <pc:docMk/>
          <pc:sldMk cId="1218247055" sldId="1134"/>
        </pc:sldMkLst>
      </pc:sldChg>
      <pc:sldChg chg="addSp delSp modSp add mod modAnim">
        <pc:chgData name="Said Nabi Lecturer FCSE" userId="22162f9c-d122-430c-b6e9-ac8024b7b6c6" providerId="ADAL" clId="{CF2FA538-86AF-B840-B249-4D5E586FE115}" dt="2025-09-11T04:35:00.367" v="856" actId="1076"/>
        <pc:sldMkLst>
          <pc:docMk/>
          <pc:sldMk cId="872205297" sldId="1135"/>
        </pc:sldMkLst>
      </pc:sldChg>
      <pc:sldChg chg="addSp delSp modSp add mod modAnim">
        <pc:chgData name="Said Nabi Lecturer FCSE" userId="22162f9c-d122-430c-b6e9-ac8024b7b6c6" providerId="ADAL" clId="{CF2FA538-86AF-B840-B249-4D5E586FE115}" dt="2025-09-11T04:37:36.586" v="872" actId="14100"/>
        <pc:sldMkLst>
          <pc:docMk/>
          <pc:sldMk cId="403607528" sldId="1136"/>
        </pc:sldMkLst>
      </pc:sldChg>
      <pc:sldChg chg="addSp delSp modSp add mod">
        <pc:chgData name="Said Nabi Lecturer FCSE" userId="22162f9c-d122-430c-b6e9-ac8024b7b6c6" providerId="ADAL" clId="{CF2FA538-86AF-B840-B249-4D5E586FE115}" dt="2025-09-11T04:52:19.778" v="884" actId="113"/>
        <pc:sldMkLst>
          <pc:docMk/>
          <pc:sldMk cId="248812704" sldId="1137"/>
        </pc:sldMkLst>
      </pc:sldChg>
      <pc:sldChg chg="add del">
        <pc:chgData name="Said Nabi Lecturer FCSE" userId="22162f9c-d122-430c-b6e9-ac8024b7b6c6" providerId="ADAL" clId="{CF2FA538-86AF-B840-B249-4D5E586FE115}" dt="2025-09-11T04:33:37.575" v="854" actId="2696"/>
        <pc:sldMkLst>
          <pc:docMk/>
          <pc:sldMk cId="2608253588" sldId="1138"/>
        </pc:sldMkLst>
      </pc:sldChg>
    </pc:docChg>
  </pc:docChgLst>
  <pc:docChgLst>
    <pc:chgData name="Said Nabi Lecturer FCSE" userId="22162f9c-d122-430c-b6e9-ac8024b7b6c6" providerId="ADAL" clId="{9D932A2B-8937-0E46-8EEC-AF8F40809BC3}"/>
    <pc:docChg chg="undo custSel addSld delSld modSld sldOrd">
      <pc:chgData name="Said Nabi Lecturer FCSE" userId="22162f9c-d122-430c-b6e9-ac8024b7b6c6" providerId="ADAL" clId="{9D932A2B-8937-0E46-8EEC-AF8F40809BC3}" dt="2025-09-01T05:25:54.924" v="3753" actId="20577"/>
      <pc:docMkLst>
        <pc:docMk/>
      </pc:docMkLst>
      <pc:sldChg chg="delSp modSp add mod setBg">
        <pc:chgData name="Said Nabi Lecturer FCSE" userId="22162f9c-d122-430c-b6e9-ac8024b7b6c6" providerId="ADAL" clId="{9D932A2B-8937-0E46-8EEC-AF8F40809BC3}" dt="2025-08-15T06:28:58.397" v="1334" actId="107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9D932A2B-8937-0E46-8EEC-AF8F40809BC3}" dt="2025-08-06T06:00:52.921" v="5" actId="2696"/>
        <pc:sldMkLst>
          <pc:docMk/>
          <pc:sldMk cId="2159181478" sldId="256"/>
        </pc:sldMkLst>
      </pc:sldChg>
      <pc:sldChg chg="modSp add mod setBg">
        <pc:chgData name="Said Nabi Lecturer FCSE" userId="22162f9c-d122-430c-b6e9-ac8024b7b6c6" providerId="ADAL" clId="{9D932A2B-8937-0E46-8EEC-AF8F40809BC3}" dt="2025-08-15T06:06:19.336" v="1177" actId="1038"/>
        <pc:sldMkLst>
          <pc:docMk/>
          <pc:sldMk cId="0" sldId="257"/>
        </pc:sldMkLst>
      </pc:sldChg>
      <pc:sldChg chg="modSp add mod setBg">
        <pc:chgData name="Said Nabi Lecturer FCSE" userId="22162f9c-d122-430c-b6e9-ac8024b7b6c6" providerId="ADAL" clId="{9D932A2B-8937-0E46-8EEC-AF8F40809BC3}" dt="2025-08-15T06:06:40.408" v="1188" actId="1037"/>
        <pc:sldMkLst>
          <pc:docMk/>
          <pc:sldMk cId="0" sldId="258"/>
        </pc:sldMkLst>
      </pc:sldChg>
      <pc:sldChg chg="delSp modSp add mod">
        <pc:chgData name="Said Nabi Lecturer FCSE" userId="22162f9c-d122-430c-b6e9-ac8024b7b6c6" providerId="ADAL" clId="{9D932A2B-8937-0E46-8EEC-AF8F40809BC3}" dt="2025-08-31T02:55:56.855" v="2555" actId="14100"/>
        <pc:sldMkLst>
          <pc:docMk/>
          <pc:sldMk cId="4168114847" sldId="259"/>
        </pc:sldMkLst>
      </pc:sldChg>
      <pc:sldChg chg="addSp delSp modSp add mod ord setBg">
        <pc:chgData name="Said Nabi Lecturer FCSE" userId="22162f9c-d122-430c-b6e9-ac8024b7b6c6" providerId="ADAL" clId="{9D932A2B-8937-0E46-8EEC-AF8F40809BC3}" dt="2025-08-15T05:54:46.775" v="1152" actId="20578"/>
        <pc:sldMkLst>
          <pc:docMk/>
          <pc:sldMk cId="0" sldId="260"/>
        </pc:sldMkLst>
      </pc:sldChg>
      <pc:sldChg chg="add del">
        <pc:chgData name="Said Nabi Lecturer FCSE" userId="22162f9c-d122-430c-b6e9-ac8024b7b6c6" providerId="ADAL" clId="{9D932A2B-8937-0E46-8EEC-AF8F40809BC3}" dt="2025-08-06T06:00:48.768" v="4" actId="2696"/>
        <pc:sldMkLst>
          <pc:docMk/>
          <pc:sldMk cId="301955644" sldId="260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1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2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3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4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5"/>
        </pc:sldMkLst>
      </pc:sldChg>
      <pc:sldChg chg="delSp modSp add mod setBg">
        <pc:chgData name="Said Nabi Lecturer FCSE" userId="22162f9c-d122-430c-b6e9-ac8024b7b6c6" providerId="ADAL" clId="{9D932A2B-8937-0E46-8EEC-AF8F40809BC3}" dt="2025-08-15T07:37:36.307" v="1678" actId="478"/>
        <pc:sldMkLst>
          <pc:docMk/>
          <pc:sldMk cId="0" sldId="266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7"/>
        </pc:sldMkLst>
      </pc:sldChg>
      <pc:sldChg chg="modSp add mod setBg">
        <pc:chgData name="Said Nabi Lecturer FCSE" userId="22162f9c-d122-430c-b6e9-ac8024b7b6c6" providerId="ADAL" clId="{9D932A2B-8937-0E46-8EEC-AF8F40809BC3}" dt="2025-08-15T06:19:14.360" v="1248" actId="1037"/>
        <pc:sldMkLst>
          <pc:docMk/>
          <pc:sldMk cId="0" sldId="268"/>
        </pc:sldMkLst>
      </pc:sldChg>
      <pc:sldChg chg="modSp add mod setBg">
        <pc:chgData name="Said Nabi Lecturer FCSE" userId="22162f9c-d122-430c-b6e9-ac8024b7b6c6" providerId="ADAL" clId="{9D932A2B-8937-0E46-8EEC-AF8F40809BC3}" dt="2025-08-15T06:19:44.424" v="1250" actId="1076"/>
        <pc:sldMkLst>
          <pc:docMk/>
          <pc:sldMk cId="0" sldId="269"/>
        </pc:sldMkLst>
      </pc:sldChg>
      <pc:sldChg chg="modSp add mod setBg">
        <pc:chgData name="Said Nabi Lecturer FCSE" userId="22162f9c-d122-430c-b6e9-ac8024b7b6c6" providerId="ADAL" clId="{9D932A2B-8937-0E46-8EEC-AF8F40809BC3}" dt="2025-08-15T06:20:01.639" v="1251" actId="1076"/>
        <pc:sldMkLst>
          <pc:docMk/>
          <pc:sldMk cId="0" sldId="270"/>
        </pc:sldMkLst>
      </pc:sldChg>
      <pc:sldChg chg="modSp add mod setBg">
        <pc:chgData name="Said Nabi Lecturer FCSE" userId="22162f9c-d122-430c-b6e9-ac8024b7b6c6" providerId="ADAL" clId="{9D932A2B-8937-0E46-8EEC-AF8F40809BC3}" dt="2025-08-15T06:20:12.437" v="1263" actId="1037"/>
        <pc:sldMkLst>
          <pc:docMk/>
          <pc:sldMk cId="0" sldId="271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5:31.598" v="1269" actId="1076"/>
        <pc:sldMkLst>
          <pc:docMk/>
          <pc:sldMk cId="0" sldId="272"/>
        </pc:sldMkLst>
      </pc:sldChg>
      <pc:sldChg chg="modSp add mod setBg">
        <pc:chgData name="Said Nabi Lecturer FCSE" userId="22162f9c-d122-430c-b6e9-ac8024b7b6c6" providerId="ADAL" clId="{9D932A2B-8937-0E46-8EEC-AF8F40809BC3}" dt="2025-08-15T06:26:12.266" v="1273" actId="1076"/>
        <pc:sldMkLst>
          <pc:docMk/>
          <pc:sldMk cId="0" sldId="273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6:57.765" v="1289"/>
        <pc:sldMkLst>
          <pc:docMk/>
          <pc:sldMk cId="0" sldId="27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275"/>
        </pc:sldMkLst>
      </pc:sldChg>
      <pc:sldChg chg="modSp add mod setBg">
        <pc:chgData name="Said Nabi Lecturer FCSE" userId="22162f9c-d122-430c-b6e9-ac8024b7b6c6" providerId="ADAL" clId="{9D932A2B-8937-0E46-8EEC-AF8F40809BC3}" dt="2025-08-15T06:27:25.148" v="1296" actId="1076"/>
        <pc:sldMkLst>
          <pc:docMk/>
          <pc:sldMk cId="0" sldId="276"/>
        </pc:sldMkLst>
      </pc:sldChg>
      <pc:sldChg chg="modSp add mod setBg">
        <pc:chgData name="Said Nabi Lecturer FCSE" userId="22162f9c-d122-430c-b6e9-ac8024b7b6c6" providerId="ADAL" clId="{9D932A2B-8937-0E46-8EEC-AF8F40809BC3}" dt="2025-08-15T06:27:36.284" v="1309" actId="1037"/>
        <pc:sldMkLst>
          <pc:docMk/>
          <pc:sldMk cId="0" sldId="277"/>
        </pc:sldMkLst>
      </pc:sldChg>
      <pc:sldChg chg="modSp add mod setBg">
        <pc:chgData name="Said Nabi Lecturer FCSE" userId="22162f9c-d122-430c-b6e9-ac8024b7b6c6" providerId="ADAL" clId="{9D932A2B-8937-0E46-8EEC-AF8F40809BC3}" dt="2025-08-15T06:27:51.432" v="1311" actId="1076"/>
        <pc:sldMkLst>
          <pc:docMk/>
          <pc:sldMk cId="0" sldId="278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0:22.853" v="1336" actId="22"/>
        <pc:sldMkLst>
          <pc:docMk/>
          <pc:sldMk cId="0" sldId="279"/>
        </pc:sldMkLst>
      </pc:sldChg>
      <pc:sldChg chg="add del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4"/>
        </pc:sldMkLst>
      </pc:sldChg>
      <pc:sldChg chg="add del setBg">
        <pc:chgData name="Said Nabi Lecturer FCSE" userId="22162f9c-d122-430c-b6e9-ac8024b7b6c6" providerId="ADAL" clId="{9D932A2B-8937-0E46-8EEC-AF8F40809BC3}" dt="2025-08-15T07:54:30.337" v="1725" actId="2696"/>
        <pc:sldMkLst>
          <pc:docMk/>
          <pc:sldMk cId="0" sldId="285"/>
        </pc:sldMkLst>
      </pc:sldChg>
      <pc:sldChg chg="modSp ord">
        <pc:chgData name="Said Nabi Lecturer FCSE" userId="22162f9c-d122-430c-b6e9-ac8024b7b6c6" providerId="ADAL" clId="{9D932A2B-8937-0E46-8EEC-AF8F40809BC3}" dt="2025-08-11T07:31:47.021" v="311" actId="20578"/>
        <pc:sldMkLst>
          <pc:docMk/>
          <pc:sldMk cId="2858188275" sldId="328"/>
        </pc:sldMkLst>
      </pc:sldChg>
      <pc:sldChg chg="addSp delSp modSp mod ord modAnim modNotesTx">
        <pc:chgData name="Said Nabi Lecturer FCSE" userId="22162f9c-d122-430c-b6e9-ac8024b7b6c6" providerId="ADAL" clId="{9D932A2B-8937-0E46-8EEC-AF8F40809BC3}" dt="2025-08-07T11:09:02.362" v="295" actId="20577"/>
        <pc:sldMkLst>
          <pc:docMk/>
          <pc:sldMk cId="3509597669" sldId="330"/>
        </pc:sldMkLst>
      </pc:sldChg>
      <pc:sldChg chg="modSp add mod">
        <pc:chgData name="Said Nabi Lecturer FCSE" userId="22162f9c-d122-430c-b6e9-ac8024b7b6c6" providerId="ADAL" clId="{9D932A2B-8937-0E46-8EEC-AF8F40809BC3}" dt="2025-08-15T07:01:56.543" v="1509" actId="1076"/>
        <pc:sldMkLst>
          <pc:docMk/>
          <pc:sldMk cId="1981606100" sldId="332"/>
        </pc:sldMkLst>
      </pc:sldChg>
      <pc:sldChg chg="del">
        <pc:chgData name="Said Nabi Lecturer FCSE" userId="22162f9c-d122-430c-b6e9-ac8024b7b6c6" providerId="ADAL" clId="{9D932A2B-8937-0E46-8EEC-AF8F40809BC3}" dt="2025-08-15T06:59:30.012" v="1475" actId="2696"/>
        <pc:sldMkLst>
          <pc:docMk/>
          <pc:sldMk cId="2250625989" sldId="332"/>
        </pc:sldMkLst>
      </pc:sldChg>
      <pc:sldChg chg="del">
        <pc:chgData name="Said Nabi Lecturer FCSE" userId="22162f9c-d122-430c-b6e9-ac8024b7b6c6" providerId="ADAL" clId="{9D932A2B-8937-0E46-8EEC-AF8F40809BC3}" dt="2025-08-15T06:57:00.342" v="1467" actId="2696"/>
        <pc:sldMkLst>
          <pc:docMk/>
          <pc:sldMk cId="1399422341" sldId="335"/>
        </pc:sldMkLst>
      </pc:sldChg>
      <pc:sldChg chg="modSp add mod">
        <pc:chgData name="Said Nabi Lecturer FCSE" userId="22162f9c-d122-430c-b6e9-ac8024b7b6c6" providerId="ADAL" clId="{9D932A2B-8937-0E46-8EEC-AF8F40809BC3}" dt="2025-08-15T06:57:41.078" v="1470" actId="108"/>
        <pc:sldMkLst>
          <pc:docMk/>
          <pc:sldMk cId="2105313990" sldId="335"/>
        </pc:sldMkLst>
      </pc:sldChg>
      <pc:sldChg chg="addSp mod">
        <pc:chgData name="Said Nabi Lecturer FCSE" userId="22162f9c-d122-430c-b6e9-ac8024b7b6c6" providerId="ADAL" clId="{9D932A2B-8937-0E46-8EEC-AF8F40809BC3}" dt="2025-08-07T10:42:52.328" v="181" actId="22"/>
        <pc:sldMkLst>
          <pc:docMk/>
          <pc:sldMk cId="3278994052" sldId="354"/>
        </pc:sldMkLst>
      </pc:sldChg>
      <pc:sldChg chg="addSp delSp modSp mod delAnim modAnim">
        <pc:chgData name="Said Nabi Lecturer FCSE" userId="22162f9c-d122-430c-b6e9-ac8024b7b6c6" providerId="ADAL" clId="{9D932A2B-8937-0E46-8EEC-AF8F40809BC3}" dt="2025-08-14T07:31:52.519" v="878" actId="1038"/>
        <pc:sldMkLst>
          <pc:docMk/>
          <pc:sldMk cId="2157595783" sldId="357"/>
        </pc:sldMkLst>
      </pc:sldChg>
      <pc:sldChg chg="addSp delSp modSp mod">
        <pc:chgData name="Said Nabi Lecturer FCSE" userId="22162f9c-d122-430c-b6e9-ac8024b7b6c6" providerId="ADAL" clId="{9D932A2B-8937-0E46-8EEC-AF8F40809BC3}" dt="2025-08-07T10:36:04.067" v="180" actId="22"/>
        <pc:sldMkLst>
          <pc:docMk/>
          <pc:sldMk cId="2592197823" sldId="381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696953445" sldId="384"/>
        </pc:sldMkLst>
      </pc:sldChg>
      <pc:sldChg chg="delSp modSp add mod">
        <pc:chgData name="Said Nabi Lecturer FCSE" userId="22162f9c-d122-430c-b6e9-ac8024b7b6c6" providerId="ADAL" clId="{9D932A2B-8937-0E46-8EEC-AF8F40809BC3}" dt="2025-08-31T02:14:36.141" v="2105" actId="14100"/>
        <pc:sldMkLst>
          <pc:docMk/>
          <pc:sldMk cId="939810064" sldId="62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355735629" sldId="66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789326904" sldId="667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629364961" sldId="668"/>
        </pc:sldMkLst>
      </pc:sldChg>
      <pc:sldChg chg="modSp add mod">
        <pc:chgData name="Said Nabi Lecturer FCSE" userId="22162f9c-d122-430c-b6e9-ac8024b7b6c6" providerId="ADAL" clId="{9D932A2B-8937-0E46-8EEC-AF8F40809BC3}" dt="2025-08-07T09:44:36.031" v="167" actId="108"/>
        <pc:sldMkLst>
          <pc:docMk/>
          <pc:sldMk cId="387587967" sldId="669"/>
        </pc:sldMkLst>
      </pc:sldChg>
      <pc:sldChg chg="addSp modSp add mod">
        <pc:chgData name="Said Nabi Lecturer FCSE" userId="22162f9c-d122-430c-b6e9-ac8024b7b6c6" providerId="ADAL" clId="{9D932A2B-8937-0E46-8EEC-AF8F40809BC3}" dt="2025-08-30T16:38:54.598" v="2099" actId="14100"/>
        <pc:sldMkLst>
          <pc:docMk/>
          <pc:sldMk cId="2973170561" sldId="678"/>
        </pc:sldMkLst>
      </pc:sldChg>
      <pc:sldChg chg="modSp add mod">
        <pc:chgData name="Said Nabi Lecturer FCSE" userId="22162f9c-d122-430c-b6e9-ac8024b7b6c6" providerId="ADAL" clId="{9D932A2B-8937-0E46-8EEC-AF8F40809BC3}" dt="2025-08-07T09:15:52.172" v="6" actId="207"/>
        <pc:sldMkLst>
          <pc:docMk/>
          <pc:sldMk cId="3174868455" sldId="679"/>
        </pc:sldMkLst>
      </pc:sldChg>
      <pc:sldChg chg="modSp add mod modNotesTx">
        <pc:chgData name="Said Nabi Lecturer FCSE" userId="22162f9c-d122-430c-b6e9-ac8024b7b6c6" providerId="ADAL" clId="{9D932A2B-8937-0E46-8EEC-AF8F40809BC3}" dt="2025-08-31T02:53:16.986" v="2552" actId="113"/>
        <pc:sldMkLst>
          <pc:docMk/>
          <pc:sldMk cId="4084291170" sldId="680"/>
        </pc:sldMkLst>
      </pc:sldChg>
      <pc:sldChg chg="delSp modSp add mod modNotesTx">
        <pc:chgData name="Said Nabi Lecturer FCSE" userId="22162f9c-d122-430c-b6e9-ac8024b7b6c6" providerId="ADAL" clId="{9D932A2B-8937-0E46-8EEC-AF8F40809BC3}" dt="2025-08-31T03:12:35.386" v="2808" actId="20577"/>
        <pc:sldMkLst>
          <pc:docMk/>
          <pc:sldMk cId="2648876072" sldId="800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19:26.297" v="3574" actId="313"/>
        <pc:sldMkLst>
          <pc:docMk/>
          <pc:sldMk cId="0" sldId="929"/>
        </pc:sldMkLst>
      </pc:sldChg>
      <pc:sldChg chg="delSp modSp add del mod">
        <pc:chgData name="Said Nabi Lecturer FCSE" userId="22162f9c-d122-430c-b6e9-ac8024b7b6c6" providerId="ADAL" clId="{9D932A2B-8937-0E46-8EEC-AF8F40809BC3}" dt="2025-08-17T05:22:54.695" v="1890" actId="2696"/>
        <pc:sldMkLst>
          <pc:docMk/>
          <pc:sldMk cId="719915192" sldId="930"/>
        </pc:sldMkLst>
      </pc:sldChg>
      <pc:sldChg chg="delSp modSp add del mod">
        <pc:chgData name="Said Nabi Lecturer FCSE" userId="22162f9c-d122-430c-b6e9-ac8024b7b6c6" providerId="ADAL" clId="{9D932A2B-8937-0E46-8EEC-AF8F40809BC3}" dt="2025-08-31T05:00:38.462" v="3187" actId="2696"/>
        <pc:sldMkLst>
          <pc:docMk/>
          <pc:sldMk cId="525288021" sldId="931"/>
        </pc:sldMkLst>
      </pc:sldChg>
      <pc:sldChg chg="delSp modSp add del mod">
        <pc:chgData name="Said Nabi Lecturer FCSE" userId="22162f9c-d122-430c-b6e9-ac8024b7b6c6" providerId="ADAL" clId="{9D932A2B-8937-0E46-8EEC-AF8F40809BC3}" dt="2025-08-17T05:51:51.392" v="1991" actId="2696"/>
        <pc:sldMkLst>
          <pc:docMk/>
          <pc:sldMk cId="3650180788" sldId="935"/>
        </pc:sldMkLst>
      </pc:sldChg>
      <pc:sldChg chg="delSp modSp add mod">
        <pc:chgData name="Said Nabi Lecturer FCSE" userId="22162f9c-d122-430c-b6e9-ac8024b7b6c6" providerId="ADAL" clId="{9D932A2B-8937-0E46-8EEC-AF8F40809BC3}" dt="2025-08-07T09:41:12.032" v="143" actId="108"/>
        <pc:sldMkLst>
          <pc:docMk/>
          <pc:sldMk cId="2318412716" sldId="936"/>
        </pc:sldMkLst>
      </pc:sldChg>
      <pc:sldChg chg="delSp modSp add mod">
        <pc:chgData name="Said Nabi Lecturer FCSE" userId="22162f9c-d122-430c-b6e9-ac8024b7b6c6" providerId="ADAL" clId="{9D932A2B-8937-0E46-8EEC-AF8F40809BC3}" dt="2025-08-07T09:40:49.341" v="141" actId="108"/>
        <pc:sldMkLst>
          <pc:docMk/>
          <pc:sldMk cId="388698950" sldId="937"/>
        </pc:sldMkLst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89367128" sldId="969"/>
        </pc:sldMkLst>
      </pc:sldChg>
      <pc:sldChg chg="add ord">
        <pc:chgData name="Said Nabi Lecturer FCSE" userId="22162f9c-d122-430c-b6e9-ac8024b7b6c6" providerId="ADAL" clId="{9D932A2B-8937-0E46-8EEC-AF8F40809BC3}" dt="2025-08-07T09:47:32.896" v="174" actId="20578"/>
        <pc:sldMkLst>
          <pc:docMk/>
          <pc:sldMk cId="3453442248" sldId="969"/>
        </pc:sldMkLst>
      </pc:sldChg>
      <pc:sldChg chg="add del ord">
        <pc:chgData name="Said Nabi Lecturer FCSE" userId="22162f9c-d122-430c-b6e9-ac8024b7b6c6" providerId="ADAL" clId="{9D932A2B-8937-0E46-8EEC-AF8F40809BC3}" dt="2025-08-07T09:47:47.817" v="175" actId="2696"/>
        <pc:sldMkLst>
          <pc:docMk/>
          <pc:sldMk cId="3441885580" sldId="970"/>
        </pc:sldMkLst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4276543058" sldId="970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02:20.250" v="3038" actId="20577"/>
        <pc:sldMkLst>
          <pc:docMk/>
          <pc:sldMk cId="2649218260" sldId="972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02:02.358" v="3351" actId="20577"/>
        <pc:sldMkLst>
          <pc:docMk/>
          <pc:sldMk cId="1385171943" sldId="973"/>
        </pc:sldMkLst>
      </pc:sldChg>
      <pc:sldChg chg="addSp delSp modSp add del mod">
        <pc:chgData name="Said Nabi Lecturer FCSE" userId="22162f9c-d122-430c-b6e9-ac8024b7b6c6" providerId="ADAL" clId="{9D932A2B-8937-0E46-8EEC-AF8F40809BC3}" dt="2025-08-07T09:45:37.711" v="168" actId="2696"/>
        <pc:sldMkLst>
          <pc:docMk/>
          <pc:sldMk cId="1003172424" sldId="975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4:13.238" v="1947" actId="1076"/>
        <pc:sldMkLst>
          <pc:docMk/>
          <pc:sldMk cId="1292967904" sldId="976"/>
        </pc:sldMkLst>
      </pc:sldChg>
      <pc:sldChg chg="delSp modSp add mod">
        <pc:chgData name="Said Nabi Lecturer FCSE" userId="22162f9c-d122-430c-b6e9-ac8024b7b6c6" providerId="ADAL" clId="{9D932A2B-8937-0E46-8EEC-AF8F40809BC3}" dt="2025-08-07T09:39:38.418" v="132" actId="108"/>
        <pc:sldMkLst>
          <pc:docMk/>
          <pc:sldMk cId="2010145230" sldId="979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7:18.406" v="1953" actId="26606"/>
        <pc:sldMkLst>
          <pc:docMk/>
          <pc:sldMk cId="2300965907" sldId="980"/>
        </pc:sldMkLst>
      </pc:sldChg>
      <pc:sldChg chg="addSp delSp modSp add mod">
        <pc:chgData name="Said Nabi Lecturer FCSE" userId="22162f9c-d122-430c-b6e9-ac8024b7b6c6" providerId="ADAL" clId="{9D932A2B-8937-0E46-8EEC-AF8F40809BC3}" dt="2025-08-17T05:36:25.976" v="1949" actId="26606"/>
        <pc:sldMkLst>
          <pc:docMk/>
          <pc:sldMk cId="4015368351" sldId="981"/>
        </pc:sldMkLst>
      </pc:sldChg>
      <pc:sldChg chg="addSp delSp modSp add mod">
        <pc:chgData name="Said Nabi Lecturer FCSE" userId="22162f9c-d122-430c-b6e9-ac8024b7b6c6" providerId="ADAL" clId="{9D932A2B-8937-0E46-8EEC-AF8F40809BC3}" dt="2025-08-17T05:40:09.761" v="1954" actId="26606"/>
        <pc:sldMkLst>
          <pc:docMk/>
          <pc:sldMk cId="592169009" sldId="982"/>
        </pc:sldMkLst>
      </pc:sldChg>
      <pc:sldChg chg="addSp delSp modSp add mod">
        <pc:chgData name="Said Nabi Lecturer FCSE" userId="22162f9c-d122-430c-b6e9-ac8024b7b6c6" providerId="ADAL" clId="{9D932A2B-8937-0E46-8EEC-AF8F40809BC3}" dt="2025-08-17T05:40:49.052" v="1955" actId="26606"/>
        <pc:sldMkLst>
          <pc:docMk/>
          <pc:sldMk cId="2895261731" sldId="983"/>
        </pc:sldMkLst>
      </pc:sldChg>
      <pc:sldChg chg="addSp delSp modSp add mod">
        <pc:chgData name="Said Nabi Lecturer FCSE" userId="22162f9c-d122-430c-b6e9-ac8024b7b6c6" providerId="ADAL" clId="{9D932A2B-8937-0E46-8EEC-AF8F40809BC3}" dt="2025-08-17T05:42:14.890" v="1963"/>
        <pc:sldMkLst>
          <pc:docMk/>
          <pc:sldMk cId="356664864" sldId="984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44:44.501" v="1971"/>
        <pc:sldMkLst>
          <pc:docMk/>
          <pc:sldMk cId="3363809001" sldId="985"/>
        </pc:sldMkLst>
      </pc:sldChg>
      <pc:sldChg chg="delSp modSp add mod">
        <pc:chgData name="Said Nabi Lecturer FCSE" userId="22162f9c-d122-430c-b6e9-ac8024b7b6c6" providerId="ADAL" clId="{9D932A2B-8937-0E46-8EEC-AF8F40809BC3}" dt="2025-08-07T09:37:54.392" v="117" actId="1076"/>
        <pc:sldMkLst>
          <pc:docMk/>
          <pc:sldMk cId="1715294902" sldId="986"/>
        </pc:sldMkLst>
      </pc:sldChg>
      <pc:sldChg chg="delSp modSp add mod">
        <pc:chgData name="Said Nabi Lecturer FCSE" userId="22162f9c-d122-430c-b6e9-ac8024b7b6c6" providerId="ADAL" clId="{9D932A2B-8937-0E46-8EEC-AF8F40809BC3}" dt="2025-08-07T09:37:39.821" v="114" actId="14100"/>
        <pc:sldMkLst>
          <pc:docMk/>
          <pc:sldMk cId="2093542987" sldId="987"/>
        </pc:sldMkLst>
      </pc:sldChg>
      <pc:sldChg chg="delSp modSp add mod">
        <pc:chgData name="Said Nabi Lecturer FCSE" userId="22162f9c-d122-430c-b6e9-ac8024b7b6c6" providerId="ADAL" clId="{9D932A2B-8937-0E46-8EEC-AF8F40809BC3}" dt="2025-08-07T09:37:24.817" v="112" actId="1076"/>
        <pc:sldMkLst>
          <pc:docMk/>
          <pc:sldMk cId="2750628749" sldId="988"/>
        </pc:sldMkLst>
      </pc:sldChg>
      <pc:sldChg chg="delSp modSp add mod">
        <pc:chgData name="Said Nabi Lecturer FCSE" userId="22162f9c-d122-430c-b6e9-ac8024b7b6c6" providerId="ADAL" clId="{9D932A2B-8937-0E46-8EEC-AF8F40809BC3}" dt="2025-08-07T09:37:03.101" v="108" actId="1076"/>
        <pc:sldMkLst>
          <pc:docMk/>
          <pc:sldMk cId="1315347802" sldId="989"/>
        </pc:sldMkLst>
      </pc:sldChg>
      <pc:sldChg chg="delSp modSp add mod">
        <pc:chgData name="Said Nabi Lecturer FCSE" userId="22162f9c-d122-430c-b6e9-ac8024b7b6c6" providerId="ADAL" clId="{9D932A2B-8937-0E46-8EEC-AF8F40809BC3}" dt="2025-08-07T09:36:42.164" v="106" actId="1076"/>
        <pc:sldMkLst>
          <pc:docMk/>
          <pc:sldMk cId="3967579310" sldId="990"/>
        </pc:sldMkLst>
      </pc:sldChg>
      <pc:sldChg chg="add del">
        <pc:chgData name="Said Nabi Lecturer FCSE" userId="22162f9c-d122-430c-b6e9-ac8024b7b6c6" providerId="ADAL" clId="{9D932A2B-8937-0E46-8EEC-AF8F40809BC3}" dt="2025-08-07T09:32:22.751" v="91" actId="2696"/>
        <pc:sldMkLst>
          <pc:docMk/>
          <pc:sldMk cId="1704840579" sldId="991"/>
        </pc:sldMkLst>
      </pc:sldChg>
      <pc:sldChg chg="delSp add del mod">
        <pc:chgData name="Said Nabi Lecturer FCSE" userId="22162f9c-d122-430c-b6e9-ac8024b7b6c6" providerId="ADAL" clId="{9D932A2B-8937-0E46-8EEC-AF8F40809BC3}" dt="2025-08-07T09:32:25.574" v="92" actId="2696"/>
        <pc:sldMkLst>
          <pc:docMk/>
          <pc:sldMk cId="3778552761" sldId="992"/>
        </pc:sldMkLst>
      </pc:sldChg>
      <pc:sldChg chg="delSp modSp add mod">
        <pc:chgData name="Said Nabi Lecturer FCSE" userId="22162f9c-d122-430c-b6e9-ac8024b7b6c6" providerId="ADAL" clId="{9D932A2B-8937-0E46-8EEC-AF8F40809BC3}" dt="2025-08-07T09:36:13.469" v="102" actId="108"/>
        <pc:sldMkLst>
          <pc:docMk/>
          <pc:sldMk cId="3792382343" sldId="993"/>
        </pc:sldMkLst>
      </pc:sldChg>
      <pc:sldChg chg="delSp modSp add mod">
        <pc:chgData name="Said Nabi Lecturer FCSE" userId="22162f9c-d122-430c-b6e9-ac8024b7b6c6" providerId="ADAL" clId="{9D932A2B-8937-0E46-8EEC-AF8F40809BC3}" dt="2025-08-07T09:36:02.917" v="101" actId="14100"/>
        <pc:sldMkLst>
          <pc:docMk/>
          <pc:sldMk cId="3628383965" sldId="994"/>
        </pc:sldMkLst>
      </pc:sldChg>
      <pc:sldChg chg="delSp modSp add mod">
        <pc:chgData name="Said Nabi Lecturer FCSE" userId="22162f9c-d122-430c-b6e9-ac8024b7b6c6" providerId="ADAL" clId="{9D932A2B-8937-0E46-8EEC-AF8F40809BC3}" dt="2025-08-07T09:35:48.397" v="98" actId="108"/>
        <pc:sldMkLst>
          <pc:docMk/>
          <pc:sldMk cId="3822117278" sldId="995"/>
        </pc:sldMkLst>
      </pc:sldChg>
      <pc:sldChg chg="delSp modSp add mod setBg">
        <pc:chgData name="Said Nabi Lecturer FCSE" userId="22162f9c-d122-430c-b6e9-ac8024b7b6c6" providerId="ADAL" clId="{9D932A2B-8937-0E46-8EEC-AF8F40809BC3}" dt="2025-08-07T09:35:41.431" v="97" actId="108"/>
        <pc:sldMkLst>
          <pc:docMk/>
          <pc:sldMk cId="3856239199" sldId="996"/>
        </pc:sldMkLst>
      </pc:sldChg>
      <pc:sldChg chg="delSp modSp add mod">
        <pc:chgData name="Said Nabi Lecturer FCSE" userId="22162f9c-d122-430c-b6e9-ac8024b7b6c6" providerId="ADAL" clId="{9D932A2B-8937-0E46-8EEC-AF8F40809BC3}" dt="2025-08-07T09:34:39.582" v="93" actId="108"/>
        <pc:sldMkLst>
          <pc:docMk/>
          <pc:sldMk cId="3946995506" sldId="997"/>
        </pc:sldMkLst>
      </pc:sldChg>
      <pc:sldChg chg="delSp modSp add mod">
        <pc:chgData name="Said Nabi Lecturer FCSE" userId="22162f9c-d122-430c-b6e9-ac8024b7b6c6" providerId="ADAL" clId="{9D932A2B-8937-0E46-8EEC-AF8F40809BC3}" dt="2025-08-07T09:40:28.975" v="138" actId="1076"/>
        <pc:sldMkLst>
          <pc:docMk/>
          <pc:sldMk cId="1924469345" sldId="999"/>
        </pc:sldMkLst>
      </pc:sldChg>
      <pc:sldChg chg="delSp modSp add mod">
        <pc:chgData name="Said Nabi Lecturer FCSE" userId="22162f9c-d122-430c-b6e9-ac8024b7b6c6" providerId="ADAL" clId="{9D932A2B-8937-0E46-8EEC-AF8F40809BC3}" dt="2025-08-07T09:40:16.306" v="136" actId="108"/>
        <pc:sldMkLst>
          <pc:docMk/>
          <pc:sldMk cId="272796801" sldId="1000"/>
        </pc:sldMkLst>
      </pc:sldChg>
      <pc:sldChg chg="addSp delSp modSp add mod">
        <pc:chgData name="Said Nabi Lecturer FCSE" userId="22162f9c-d122-430c-b6e9-ac8024b7b6c6" providerId="ADAL" clId="{9D932A2B-8937-0E46-8EEC-AF8F40809BC3}" dt="2025-08-24T04:38:46.211" v="2092" actId="20577"/>
        <pc:sldMkLst>
          <pc:docMk/>
          <pc:sldMk cId="3295269768" sldId="1002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26:18.020" v="3186" actId="20577"/>
        <pc:sldMkLst>
          <pc:docMk/>
          <pc:sldMk cId="4115919602" sldId="1003"/>
        </pc:sldMkLst>
      </pc:sldChg>
      <pc:sldChg chg="modSp add mod modNotesTx">
        <pc:chgData name="Said Nabi Lecturer FCSE" userId="22162f9c-d122-430c-b6e9-ac8024b7b6c6" providerId="ADAL" clId="{9D932A2B-8937-0E46-8EEC-AF8F40809BC3}" dt="2025-09-01T05:09:30.299" v="3355" actId="113"/>
        <pc:sldMkLst>
          <pc:docMk/>
          <pc:sldMk cId="1499486153" sldId="1004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25:54.924" v="3753" actId="20577"/>
        <pc:sldMkLst>
          <pc:docMk/>
          <pc:sldMk cId="3360933579" sldId="1005"/>
        </pc:sldMkLst>
      </pc:sldChg>
      <pc:sldChg chg="delSp modSp add mod">
        <pc:chgData name="Said Nabi Lecturer FCSE" userId="22162f9c-d122-430c-b6e9-ac8024b7b6c6" providerId="ADAL" clId="{9D932A2B-8937-0E46-8EEC-AF8F40809BC3}" dt="2025-08-07T09:40:41.375" v="140" actId="1076"/>
        <pc:sldMkLst>
          <pc:docMk/>
          <pc:sldMk cId="735344175" sldId="100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232979645" sldId="1007"/>
        </pc:sldMkLst>
      </pc:sldChg>
      <pc:sldChg chg="add del">
        <pc:chgData name="Said Nabi Lecturer FCSE" userId="22162f9c-d122-430c-b6e9-ac8024b7b6c6" providerId="ADAL" clId="{9D932A2B-8937-0E46-8EEC-AF8F40809BC3}" dt="2025-08-17T05:34:36.218" v="1948" actId="2696"/>
        <pc:sldMkLst>
          <pc:docMk/>
          <pc:sldMk cId="253273121" sldId="1008"/>
        </pc:sldMkLst>
      </pc:sldChg>
      <pc:sldChg chg="delSp modSp add mod">
        <pc:chgData name="Said Nabi Lecturer FCSE" userId="22162f9c-d122-430c-b6e9-ac8024b7b6c6" providerId="ADAL" clId="{9D932A2B-8937-0E46-8EEC-AF8F40809BC3}" dt="2025-08-07T09:39:26.340" v="131" actId="108"/>
        <pc:sldMkLst>
          <pc:docMk/>
          <pc:sldMk cId="1219831740" sldId="1010"/>
        </pc:sldMkLst>
      </pc:sldChg>
      <pc:sldChg chg="delSp add mod">
        <pc:chgData name="Said Nabi Lecturer FCSE" userId="22162f9c-d122-430c-b6e9-ac8024b7b6c6" providerId="ADAL" clId="{9D932A2B-8937-0E46-8EEC-AF8F40809BC3}" dt="2025-08-07T09:31:03.210" v="81" actId="478"/>
        <pc:sldMkLst>
          <pc:docMk/>
          <pc:sldMk cId="3355587646" sldId="1011"/>
        </pc:sldMkLst>
      </pc:sldChg>
      <pc:sldChg chg="delSp add mod">
        <pc:chgData name="Said Nabi Lecturer FCSE" userId="22162f9c-d122-430c-b6e9-ac8024b7b6c6" providerId="ADAL" clId="{9D932A2B-8937-0E46-8EEC-AF8F40809BC3}" dt="2025-08-07T09:30:58.270" v="80" actId="478"/>
        <pc:sldMkLst>
          <pc:docMk/>
          <pc:sldMk cId="180529862" sldId="1012"/>
        </pc:sldMkLst>
      </pc:sldChg>
      <pc:sldChg chg="addSp delSp modSp add mod delAnim">
        <pc:chgData name="Said Nabi Lecturer FCSE" userId="22162f9c-d122-430c-b6e9-ac8024b7b6c6" providerId="ADAL" clId="{9D932A2B-8937-0E46-8EEC-AF8F40809BC3}" dt="2025-08-07T11:02:41.403" v="219" actId="21"/>
        <pc:sldMkLst>
          <pc:docMk/>
          <pc:sldMk cId="375550395" sldId="1013"/>
        </pc:sldMkLst>
      </pc:sldChg>
      <pc:sldChg chg="addSp delSp modSp add mod modAnim">
        <pc:chgData name="Said Nabi Lecturer FCSE" userId="22162f9c-d122-430c-b6e9-ac8024b7b6c6" providerId="ADAL" clId="{9D932A2B-8937-0E46-8EEC-AF8F40809BC3}" dt="2025-08-24T04:51:10.074" v="2093" actId="1076"/>
        <pc:sldMkLst>
          <pc:docMk/>
          <pc:sldMk cId="1080780034" sldId="1014"/>
        </pc:sldMkLst>
      </pc:sldChg>
      <pc:sldChg chg="addSp modSp add mod modAnim">
        <pc:chgData name="Said Nabi Lecturer FCSE" userId="22162f9c-d122-430c-b6e9-ac8024b7b6c6" providerId="ADAL" clId="{9D932A2B-8937-0E46-8EEC-AF8F40809BC3}" dt="2025-08-15T07:01:27.974" v="1505" actId="108"/>
        <pc:sldMkLst>
          <pc:docMk/>
          <pc:sldMk cId="119534889" sldId="1015"/>
        </pc:sldMkLst>
      </pc:sldChg>
      <pc:sldChg chg="addSp modSp add mod ord modAnim">
        <pc:chgData name="Said Nabi Lecturer FCSE" userId="22162f9c-d122-430c-b6e9-ac8024b7b6c6" providerId="ADAL" clId="{9D932A2B-8937-0E46-8EEC-AF8F40809BC3}" dt="2025-08-11T08:07:25.593" v="384"/>
        <pc:sldMkLst>
          <pc:docMk/>
          <pc:sldMk cId="656483453" sldId="1016"/>
        </pc:sldMkLst>
      </pc:sldChg>
      <pc:sldChg chg="addSp modSp add mod ord modAnim modNotesTx">
        <pc:chgData name="Said Nabi Lecturer FCSE" userId="22162f9c-d122-430c-b6e9-ac8024b7b6c6" providerId="ADAL" clId="{9D932A2B-8937-0E46-8EEC-AF8F40809BC3}" dt="2025-08-15T07:39:47.056" v="1680" actId="1076"/>
        <pc:sldMkLst>
          <pc:docMk/>
          <pc:sldMk cId="3044278379" sldId="1017"/>
        </pc:sldMkLst>
      </pc:sldChg>
      <pc:sldChg chg="addSp delSp modSp add mod modAnim modNotesTx">
        <pc:chgData name="Said Nabi Lecturer FCSE" userId="22162f9c-d122-430c-b6e9-ac8024b7b6c6" providerId="ADAL" clId="{9D932A2B-8937-0E46-8EEC-AF8F40809BC3}" dt="2025-08-11T10:37:39.671" v="732" actId="20577"/>
        <pc:sldMkLst>
          <pc:docMk/>
          <pc:sldMk cId="4008987210" sldId="1018"/>
        </pc:sldMkLst>
      </pc:sldChg>
      <pc:sldChg chg="modSp add mod modAnim">
        <pc:chgData name="Said Nabi Lecturer FCSE" userId="22162f9c-d122-430c-b6e9-ac8024b7b6c6" providerId="ADAL" clId="{9D932A2B-8937-0E46-8EEC-AF8F40809BC3}" dt="2025-08-11T09:48:13.980" v="617" actId="14100"/>
        <pc:sldMkLst>
          <pc:docMk/>
          <pc:sldMk cId="1890934650" sldId="1019"/>
        </pc:sldMkLst>
      </pc:sldChg>
      <pc:sldChg chg="add">
        <pc:chgData name="Said Nabi Lecturer FCSE" userId="22162f9c-d122-430c-b6e9-ac8024b7b6c6" providerId="ADAL" clId="{9D932A2B-8937-0E46-8EEC-AF8F40809BC3}" dt="2025-08-11T09:44:10.770" v="597" actId="2890"/>
        <pc:sldMkLst>
          <pc:docMk/>
          <pc:sldMk cId="3376524402" sldId="1020"/>
        </pc:sldMkLst>
      </pc:sldChg>
      <pc:sldChg chg="add ord">
        <pc:chgData name="Said Nabi Lecturer FCSE" userId="22162f9c-d122-430c-b6e9-ac8024b7b6c6" providerId="ADAL" clId="{9D932A2B-8937-0E46-8EEC-AF8F40809BC3}" dt="2025-08-14T08:13:34.309" v="1005" actId="20578"/>
        <pc:sldMkLst>
          <pc:docMk/>
          <pc:sldMk cId="1349168126" sldId="1021"/>
        </pc:sldMkLst>
      </pc:sldChg>
      <pc:sldChg chg="modSp add del mod modAnim">
        <pc:chgData name="Said Nabi Lecturer FCSE" userId="22162f9c-d122-430c-b6e9-ac8024b7b6c6" providerId="ADAL" clId="{9D932A2B-8937-0E46-8EEC-AF8F40809BC3}" dt="2025-08-11T10:28:29.060" v="667" actId="2696"/>
        <pc:sldMkLst>
          <pc:docMk/>
          <pc:sldMk cId="2119721338" sldId="1021"/>
        </pc:sldMkLst>
      </pc:sldChg>
      <pc:sldChg chg="addSp delSp modSp add mod modAnim">
        <pc:chgData name="Said Nabi Lecturer FCSE" userId="22162f9c-d122-430c-b6e9-ac8024b7b6c6" providerId="ADAL" clId="{9D932A2B-8937-0E46-8EEC-AF8F40809BC3}" dt="2025-08-14T07:48:54.273" v="933" actId="1038"/>
        <pc:sldMkLst>
          <pc:docMk/>
          <pc:sldMk cId="450650213" sldId="1022"/>
        </pc:sldMkLst>
      </pc:sldChg>
      <pc:sldChg chg="add modNotesTx">
        <pc:chgData name="Said Nabi Lecturer FCSE" userId="22162f9c-d122-430c-b6e9-ac8024b7b6c6" providerId="ADAL" clId="{9D932A2B-8937-0E46-8EEC-AF8F40809BC3}" dt="2025-08-14T08:15:05.673" v="1007" actId="20577"/>
        <pc:sldMkLst>
          <pc:docMk/>
          <pc:sldMk cId="1324433328" sldId="1023"/>
        </pc:sldMkLst>
      </pc:sldChg>
      <pc:sldChg chg="delSp modSp add mod modAnim">
        <pc:chgData name="Said Nabi Lecturer FCSE" userId="22162f9c-d122-430c-b6e9-ac8024b7b6c6" providerId="ADAL" clId="{9D932A2B-8937-0E46-8EEC-AF8F40809BC3}" dt="2025-08-14T08:04:06.495" v="953" actId="1076"/>
        <pc:sldMkLst>
          <pc:docMk/>
          <pc:sldMk cId="806405078" sldId="1024"/>
        </pc:sldMkLst>
      </pc:sldChg>
      <pc:sldChg chg="addSp delSp modSp add mod modAnim">
        <pc:chgData name="Said Nabi Lecturer FCSE" userId="22162f9c-d122-430c-b6e9-ac8024b7b6c6" providerId="ADAL" clId="{9D932A2B-8937-0E46-8EEC-AF8F40809BC3}" dt="2025-08-14T08:13:07.558" v="1004" actId="20577"/>
        <pc:sldMkLst>
          <pc:docMk/>
          <pc:sldMk cId="260821971" sldId="1025"/>
        </pc:sldMkLst>
      </pc:sldChg>
      <pc:sldChg chg="addSp delSp modSp add mod delAnim modAnim">
        <pc:chgData name="Said Nabi Lecturer FCSE" userId="22162f9c-d122-430c-b6e9-ac8024b7b6c6" providerId="ADAL" clId="{9D932A2B-8937-0E46-8EEC-AF8F40809BC3}" dt="2025-08-14T08:27:15.265" v="1047"/>
        <pc:sldMkLst>
          <pc:docMk/>
          <pc:sldMk cId="3238853379" sldId="1026"/>
        </pc:sldMkLst>
      </pc:sldChg>
      <pc:sldChg chg="addSp delSp modSp add del mod setBg">
        <pc:chgData name="Said Nabi Lecturer FCSE" userId="22162f9c-d122-430c-b6e9-ac8024b7b6c6" providerId="ADAL" clId="{9D932A2B-8937-0E46-8EEC-AF8F40809BC3}" dt="2025-08-15T06:11:52.232" v="1199" actId="1076"/>
        <pc:sldMkLst>
          <pc:docMk/>
          <pc:sldMk cId="0" sldId="1027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28"/>
        </pc:sldMkLst>
      </pc:sldChg>
      <pc:sldChg chg="modSp add mod setBg">
        <pc:chgData name="Said Nabi Lecturer FCSE" userId="22162f9c-d122-430c-b6e9-ac8024b7b6c6" providerId="ADAL" clId="{9D932A2B-8937-0E46-8EEC-AF8F40809BC3}" dt="2025-08-15T06:12:33.611" v="1210" actId="1037"/>
        <pc:sldMkLst>
          <pc:docMk/>
          <pc:sldMk cId="0" sldId="1029"/>
        </pc:sldMkLst>
      </pc:sldChg>
      <pc:sldChg chg="modSp add mod setBg">
        <pc:chgData name="Said Nabi Lecturer FCSE" userId="22162f9c-d122-430c-b6e9-ac8024b7b6c6" providerId="ADAL" clId="{9D932A2B-8937-0E46-8EEC-AF8F40809BC3}" dt="2025-08-15T06:12:49.581" v="1211" actId="14100"/>
        <pc:sldMkLst>
          <pc:docMk/>
          <pc:sldMk cId="0" sldId="1030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14:00.498" v="1214" actId="1076"/>
        <pc:sldMkLst>
          <pc:docMk/>
          <pc:sldMk cId="0" sldId="1031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2"/>
        </pc:sldMkLst>
      </pc:sldChg>
      <pc:sldChg chg="modSp add mod setBg">
        <pc:chgData name="Said Nabi Lecturer FCSE" userId="22162f9c-d122-430c-b6e9-ac8024b7b6c6" providerId="ADAL" clId="{9D932A2B-8937-0E46-8EEC-AF8F40809BC3}" dt="2025-08-15T06:14:18.569" v="1226" actId="1037"/>
        <pc:sldMkLst>
          <pc:docMk/>
          <pc:sldMk cId="0" sldId="1033"/>
        </pc:sldMkLst>
      </pc:sldChg>
      <pc:sldChg chg="addSp modSp add mod setBg">
        <pc:chgData name="Said Nabi Lecturer FCSE" userId="22162f9c-d122-430c-b6e9-ac8024b7b6c6" providerId="ADAL" clId="{9D932A2B-8937-0E46-8EEC-AF8F40809BC3}" dt="2025-08-15T06:18:39.581" v="1234" actId="1076"/>
        <pc:sldMkLst>
          <pc:docMk/>
          <pc:sldMk cId="0" sldId="103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5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1:38.057" v="1348" actId="478"/>
        <pc:sldMkLst>
          <pc:docMk/>
          <pc:sldMk cId="0" sldId="1036"/>
        </pc:sldMkLst>
      </pc:sldChg>
      <pc:sldChg chg="modSp add mod setBg">
        <pc:chgData name="Said Nabi Lecturer FCSE" userId="22162f9c-d122-430c-b6e9-ac8024b7b6c6" providerId="ADAL" clId="{9D932A2B-8937-0E46-8EEC-AF8F40809BC3}" dt="2025-08-15T06:41:53.309" v="1376" actId="1038"/>
        <pc:sldMkLst>
          <pc:docMk/>
          <pc:sldMk cId="0" sldId="1037"/>
        </pc:sldMkLst>
      </pc:sldChg>
      <pc:sldChg chg="modSp add mod setBg">
        <pc:chgData name="Said Nabi Lecturer FCSE" userId="22162f9c-d122-430c-b6e9-ac8024b7b6c6" providerId="ADAL" clId="{9D932A2B-8937-0E46-8EEC-AF8F40809BC3}" dt="2025-08-15T06:42:12.379" v="1379" actId="1076"/>
        <pc:sldMkLst>
          <pc:docMk/>
          <pc:sldMk cId="0" sldId="1038"/>
        </pc:sldMkLst>
      </pc:sldChg>
      <pc:sldChg chg="modSp add mod setBg">
        <pc:chgData name="Said Nabi Lecturer FCSE" userId="22162f9c-d122-430c-b6e9-ac8024b7b6c6" providerId="ADAL" clId="{9D932A2B-8937-0E46-8EEC-AF8F40809BC3}" dt="2025-08-15T06:42:32.058" v="1391" actId="1037"/>
        <pc:sldMkLst>
          <pc:docMk/>
          <pc:sldMk cId="0" sldId="1039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51:36.293" v="1416" actId="167"/>
        <pc:sldMkLst>
          <pc:docMk/>
          <pc:sldMk cId="0" sldId="1040"/>
        </pc:sldMkLst>
      </pc:sldChg>
      <pc:sldChg chg="modSp add mod setBg">
        <pc:chgData name="Said Nabi Lecturer FCSE" userId="22162f9c-d122-430c-b6e9-ac8024b7b6c6" providerId="ADAL" clId="{9D932A2B-8937-0E46-8EEC-AF8F40809BC3}" dt="2025-08-15T06:58:26.565" v="1474" actId="14100"/>
        <pc:sldMkLst>
          <pc:docMk/>
          <pc:sldMk cId="0" sldId="1041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2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3"/>
        </pc:sldMkLst>
      </pc:sldChg>
      <pc:sldChg chg="modSp add mod setBg">
        <pc:chgData name="Said Nabi Lecturer FCSE" userId="22162f9c-d122-430c-b6e9-ac8024b7b6c6" providerId="ADAL" clId="{9D932A2B-8937-0E46-8EEC-AF8F40809BC3}" dt="2025-08-15T07:02:37.562" v="1511" actId="1076"/>
        <pc:sldMkLst>
          <pc:docMk/>
          <pc:sldMk cId="0" sldId="1044"/>
        </pc:sldMkLst>
      </pc:sldChg>
      <pc:sldChg chg="modSp add mod setBg">
        <pc:chgData name="Said Nabi Lecturer FCSE" userId="22162f9c-d122-430c-b6e9-ac8024b7b6c6" providerId="ADAL" clId="{9D932A2B-8937-0E46-8EEC-AF8F40809BC3}" dt="2025-08-15T07:02:51.863" v="1527" actId="1035"/>
        <pc:sldMkLst>
          <pc:docMk/>
          <pc:sldMk cId="0" sldId="1045"/>
        </pc:sldMkLst>
      </pc:sldChg>
      <pc:sldChg chg="modSp add mod setBg">
        <pc:chgData name="Said Nabi Lecturer FCSE" userId="22162f9c-d122-430c-b6e9-ac8024b7b6c6" providerId="ADAL" clId="{9D932A2B-8937-0E46-8EEC-AF8F40809BC3}" dt="2025-08-15T07:05:40.052" v="1559" actId="20577"/>
        <pc:sldMkLst>
          <pc:docMk/>
          <pc:sldMk cId="0" sldId="1046"/>
        </pc:sldMkLst>
      </pc:sldChg>
      <pc:sldChg chg="modSp add mod setBg">
        <pc:chgData name="Said Nabi Lecturer FCSE" userId="22162f9c-d122-430c-b6e9-ac8024b7b6c6" providerId="ADAL" clId="{9D932A2B-8937-0E46-8EEC-AF8F40809BC3}" dt="2025-08-15T07:13:37.554" v="1561" actId="1076"/>
        <pc:sldMkLst>
          <pc:docMk/>
          <pc:sldMk cId="0" sldId="104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8"/>
        </pc:sldMkLst>
      </pc:sldChg>
      <pc:sldChg chg="modSp add mod setBg">
        <pc:chgData name="Said Nabi Lecturer FCSE" userId="22162f9c-d122-430c-b6e9-ac8024b7b6c6" providerId="ADAL" clId="{9D932A2B-8937-0E46-8EEC-AF8F40809BC3}" dt="2025-08-15T07:21:14.774" v="1562" actId="20577"/>
        <pc:sldMkLst>
          <pc:docMk/>
          <pc:sldMk cId="0" sldId="1049"/>
        </pc:sldMkLst>
      </pc:sldChg>
      <pc:sldChg chg="modSp add mod setBg">
        <pc:chgData name="Said Nabi Lecturer FCSE" userId="22162f9c-d122-430c-b6e9-ac8024b7b6c6" providerId="ADAL" clId="{9D932A2B-8937-0E46-8EEC-AF8F40809BC3}" dt="2025-08-15T07:24:23.209" v="1564" actId="1076"/>
        <pc:sldMkLst>
          <pc:docMk/>
          <pc:sldMk cId="0" sldId="1050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1"/>
        </pc:sldMkLst>
      </pc:sldChg>
      <pc:sldChg chg="delSp modSp add mod setBg">
        <pc:chgData name="Said Nabi Lecturer FCSE" userId="22162f9c-d122-430c-b6e9-ac8024b7b6c6" providerId="ADAL" clId="{9D932A2B-8937-0E46-8EEC-AF8F40809BC3}" dt="2025-08-15T07:32:21.245" v="1640" actId="20577"/>
        <pc:sldMkLst>
          <pc:docMk/>
          <pc:sldMk cId="0" sldId="1052"/>
        </pc:sldMkLst>
      </pc:sldChg>
      <pc:sldChg chg="modSp add mod setBg">
        <pc:chgData name="Said Nabi Lecturer FCSE" userId="22162f9c-d122-430c-b6e9-ac8024b7b6c6" providerId="ADAL" clId="{9D932A2B-8937-0E46-8EEC-AF8F40809BC3}" dt="2025-08-15T07:32:43.583" v="1643" actId="14100"/>
        <pc:sldMkLst>
          <pc:docMk/>
          <pc:sldMk cId="0" sldId="1053"/>
        </pc:sldMkLst>
      </pc:sldChg>
      <pc:sldChg chg="modSp add mod setBg">
        <pc:chgData name="Said Nabi Lecturer FCSE" userId="22162f9c-d122-430c-b6e9-ac8024b7b6c6" providerId="ADAL" clId="{9D932A2B-8937-0E46-8EEC-AF8F40809BC3}" dt="2025-08-15T07:32:54.133" v="1655" actId="1037"/>
        <pc:sldMkLst>
          <pc:docMk/>
          <pc:sldMk cId="0" sldId="1054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5"/>
        </pc:sldMkLst>
      </pc:sldChg>
      <pc:sldChg chg="modSp add mod setBg">
        <pc:chgData name="Said Nabi Lecturer FCSE" userId="22162f9c-d122-430c-b6e9-ac8024b7b6c6" providerId="ADAL" clId="{9D932A2B-8937-0E46-8EEC-AF8F40809BC3}" dt="2025-08-15T07:33:17.630" v="1658" actId="1076"/>
        <pc:sldMkLst>
          <pc:docMk/>
          <pc:sldMk cId="0" sldId="1056"/>
        </pc:sldMkLst>
      </pc:sldChg>
      <pc:sldChg chg="modSp add mod setBg">
        <pc:chgData name="Said Nabi Lecturer FCSE" userId="22162f9c-d122-430c-b6e9-ac8024b7b6c6" providerId="ADAL" clId="{9D932A2B-8937-0E46-8EEC-AF8F40809BC3}" dt="2025-08-15T07:33:44.970" v="1664" actId="20577"/>
        <pc:sldMkLst>
          <pc:docMk/>
          <pc:sldMk cId="0" sldId="105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8"/>
        </pc:sldMkLst>
      </pc:sldChg>
      <pc:sldChg chg="modSp add del mod setBg">
        <pc:chgData name="Said Nabi Lecturer FCSE" userId="22162f9c-d122-430c-b6e9-ac8024b7b6c6" providerId="ADAL" clId="{9D932A2B-8937-0E46-8EEC-AF8F40809BC3}" dt="2025-08-15T07:40:46.300" v="1681" actId="2696"/>
        <pc:sldMkLst>
          <pc:docMk/>
          <pc:sldMk cId="0" sldId="1059"/>
        </pc:sldMkLst>
      </pc:sldChg>
      <pc:sldChg chg="modSp add mod">
        <pc:chgData name="Said Nabi Lecturer FCSE" userId="22162f9c-d122-430c-b6e9-ac8024b7b6c6" providerId="ADAL" clId="{9D932A2B-8937-0E46-8EEC-AF8F40809BC3}" dt="2025-08-15T06:55:02.051" v="1466" actId="1076"/>
        <pc:sldMkLst>
          <pc:docMk/>
          <pc:sldMk cId="8591655" sldId="1060"/>
        </pc:sldMkLst>
      </pc:sldChg>
      <pc:sldChg chg="delSp modSp add mod setBg">
        <pc:chgData name="Said Nabi Lecturer FCSE" userId="22162f9c-d122-430c-b6e9-ac8024b7b6c6" providerId="ADAL" clId="{9D932A2B-8937-0E46-8EEC-AF8F40809BC3}" dt="2025-08-15T07:50:01.644" v="1686" actId="1076"/>
        <pc:sldMkLst>
          <pc:docMk/>
          <pc:sldMk cId="0" sldId="1061"/>
        </pc:sldMkLst>
      </pc:sldChg>
      <pc:sldChg chg="modSp add mod setBg">
        <pc:chgData name="Said Nabi Lecturer FCSE" userId="22162f9c-d122-430c-b6e9-ac8024b7b6c6" providerId="ADAL" clId="{9D932A2B-8937-0E46-8EEC-AF8F40809BC3}" dt="2025-08-15T07:50:15.660" v="1687" actId="1076"/>
        <pc:sldMkLst>
          <pc:docMk/>
          <pc:sldMk cId="0" sldId="1062"/>
        </pc:sldMkLst>
      </pc:sldChg>
      <pc:sldChg chg="modSp add mod setBg">
        <pc:chgData name="Said Nabi Lecturer FCSE" userId="22162f9c-d122-430c-b6e9-ac8024b7b6c6" providerId="ADAL" clId="{9D932A2B-8937-0E46-8EEC-AF8F40809BC3}" dt="2025-08-15T07:50:37.826" v="1691" actId="1076"/>
        <pc:sldMkLst>
          <pc:docMk/>
          <pc:sldMk cId="0" sldId="1063"/>
        </pc:sldMkLst>
      </pc:sldChg>
      <pc:sldChg chg="modSp add mod setBg">
        <pc:chgData name="Said Nabi Lecturer FCSE" userId="22162f9c-d122-430c-b6e9-ac8024b7b6c6" providerId="ADAL" clId="{9D932A2B-8937-0E46-8EEC-AF8F40809BC3}" dt="2025-08-15T07:51:49.766" v="1710" actId="1035"/>
        <pc:sldMkLst>
          <pc:docMk/>
          <pc:sldMk cId="0" sldId="106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5"/>
        </pc:sldMkLst>
      </pc:sldChg>
      <pc:sldChg chg="modSp add mod setBg">
        <pc:chgData name="Said Nabi Lecturer FCSE" userId="22162f9c-d122-430c-b6e9-ac8024b7b6c6" providerId="ADAL" clId="{9D932A2B-8937-0E46-8EEC-AF8F40809BC3}" dt="2025-08-15T07:52:15.935" v="1712" actId="1076"/>
        <pc:sldMkLst>
          <pc:docMk/>
          <pc:sldMk cId="0" sldId="1066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8"/>
        </pc:sldMkLst>
      </pc:sldChg>
      <pc:sldChg chg="modSp add mod setBg">
        <pc:chgData name="Said Nabi Lecturer FCSE" userId="22162f9c-d122-430c-b6e9-ac8024b7b6c6" providerId="ADAL" clId="{9D932A2B-8937-0E46-8EEC-AF8F40809BC3}" dt="2025-08-15T07:52:51.351" v="1714" actId="1076"/>
        <pc:sldMkLst>
          <pc:docMk/>
          <pc:sldMk cId="0" sldId="106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1"/>
        </pc:sldMkLst>
      </pc:sldChg>
      <pc:sldChg chg="modSp add mod setBg">
        <pc:chgData name="Said Nabi Lecturer FCSE" userId="22162f9c-d122-430c-b6e9-ac8024b7b6c6" providerId="ADAL" clId="{9D932A2B-8937-0E46-8EEC-AF8F40809BC3}" dt="2025-08-15T07:53:05.835" v="1716" actId="1076"/>
        <pc:sldMkLst>
          <pc:docMk/>
          <pc:sldMk cId="0" sldId="107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5"/>
        </pc:sldMkLst>
      </pc:sldChg>
      <pc:sldChg chg="modSp add mod setBg">
        <pc:chgData name="Said Nabi Lecturer FCSE" userId="22162f9c-d122-430c-b6e9-ac8024b7b6c6" providerId="ADAL" clId="{9D932A2B-8937-0E46-8EEC-AF8F40809BC3}" dt="2025-08-15T07:53:23.530" v="1718" actId="1076"/>
        <pc:sldMkLst>
          <pc:docMk/>
          <pc:sldMk cId="0" sldId="1076"/>
        </pc:sldMkLst>
      </pc:sldChg>
      <pc:sldChg chg="modSp add mod setBg">
        <pc:chgData name="Said Nabi Lecturer FCSE" userId="22162f9c-d122-430c-b6e9-ac8024b7b6c6" providerId="ADAL" clId="{9D932A2B-8937-0E46-8EEC-AF8F40809BC3}" dt="2025-08-15T07:53:37.416" v="1720" actId="1076"/>
        <pc:sldMkLst>
          <pc:docMk/>
          <pc:sldMk cId="0" sldId="107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8"/>
        </pc:sldMkLst>
      </pc:sldChg>
      <pc:sldChg chg="modSp add mod setBg">
        <pc:chgData name="Said Nabi Lecturer FCSE" userId="22162f9c-d122-430c-b6e9-ac8024b7b6c6" providerId="ADAL" clId="{9D932A2B-8937-0E46-8EEC-AF8F40809BC3}" dt="2025-08-15T07:53:47.412" v="1722" actId="1076"/>
        <pc:sldMkLst>
          <pc:docMk/>
          <pc:sldMk cId="0" sldId="107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2"/>
        </pc:sldMkLst>
      </pc:sldChg>
      <pc:sldChg chg="modSp add mod setBg">
        <pc:chgData name="Said Nabi Lecturer FCSE" userId="22162f9c-d122-430c-b6e9-ac8024b7b6c6" providerId="ADAL" clId="{9D932A2B-8937-0E46-8EEC-AF8F40809BC3}" dt="2025-08-15T07:54:07.767" v="1724" actId="1076"/>
        <pc:sldMkLst>
          <pc:docMk/>
          <pc:sldMk cId="0" sldId="10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4"/>
        </pc:sldMkLst>
      </pc:sldChg>
      <pc:sldChg chg="addSp delSp modSp new mod modNotesTx">
        <pc:chgData name="Said Nabi Lecturer FCSE" userId="22162f9c-d122-430c-b6e9-ac8024b7b6c6" providerId="ADAL" clId="{9D932A2B-8937-0E46-8EEC-AF8F40809BC3}" dt="2025-09-01T04:42:47.754" v="3302" actId="313"/>
        <pc:sldMkLst>
          <pc:docMk/>
          <pc:sldMk cId="1175206427" sldId="1085"/>
        </pc:sldMkLst>
      </pc:sldChg>
      <pc:sldChg chg="modSp add mod modNotesTx">
        <pc:chgData name="Said Nabi Lecturer FCSE" userId="22162f9c-d122-430c-b6e9-ac8024b7b6c6" providerId="ADAL" clId="{9D932A2B-8937-0E46-8EEC-AF8F40809BC3}" dt="2025-08-31T02:44:39.296" v="2491" actId="1076"/>
        <pc:sldMkLst>
          <pc:docMk/>
          <pc:sldMk cId="0" sldId="1086"/>
        </pc:sldMkLst>
      </pc:sldChg>
    </pc:docChg>
  </pc:docChgLst>
  <pc:docChgLst>
    <pc:chgData name="Said Nabi Lecturer FCSE" userId="S::said.nabi@giki.edu.pk::22162f9c-d122-430c-b6e9-ac8024b7b6c6" providerId="AD" clId="Web-{06EEF7CD-A962-AD0A-A0D6-919BFD3CEA14}"/>
    <pc:docChg chg="modSld">
      <pc:chgData name="Said Nabi Lecturer FCSE" userId="S::said.nabi@giki.edu.pk::22162f9c-d122-430c-b6e9-ac8024b7b6c6" providerId="AD" clId="Web-{06EEF7CD-A962-AD0A-A0D6-919BFD3CEA14}" dt="2025-09-01T02:37:03.383" v="35"/>
      <pc:docMkLst>
        <pc:docMk/>
      </pc:docMkLst>
      <pc:sldChg chg="addAnim">
        <pc:chgData name="Said Nabi Lecturer FCSE" userId="S::said.nabi@giki.edu.pk::22162f9c-d122-430c-b6e9-ac8024b7b6c6" providerId="AD" clId="Web-{06EEF7CD-A962-AD0A-A0D6-919BFD3CEA14}" dt="2025-09-01T02:23:28.041" v="18"/>
        <pc:sldMkLst>
          <pc:docMk/>
          <pc:sldMk cId="4168114847" sldId="259"/>
        </pc:sldMkLst>
      </pc:sldChg>
      <pc:sldChg chg="modNotes">
        <pc:chgData name="Said Nabi Lecturer FCSE" userId="S::said.nabi@giki.edu.pk::22162f9c-d122-430c-b6e9-ac8024b7b6c6" providerId="AD" clId="Web-{06EEF7CD-A962-AD0A-A0D6-919BFD3CEA14}" dt="2025-09-01T02:12:43.094" v="4"/>
        <pc:sldMkLst>
          <pc:docMk/>
          <pc:sldMk cId="939810064" sldId="626"/>
        </pc:sldMkLst>
      </pc:sldChg>
      <pc:sldChg chg="modSp">
        <pc:chgData name="Said Nabi Lecturer FCSE" userId="S::said.nabi@giki.edu.pk::22162f9c-d122-430c-b6e9-ac8024b7b6c6" providerId="AD" clId="Web-{06EEF7CD-A962-AD0A-A0D6-919BFD3CEA14}" dt="2025-09-01T02:16:10.056" v="5" actId="1076"/>
        <pc:sldMkLst>
          <pc:docMk/>
          <pc:sldMk cId="3174868455" sldId="679"/>
        </pc:sldMkLst>
      </pc:sldChg>
      <pc:sldChg chg="modSp addAnim modAnim">
        <pc:chgData name="Said Nabi Lecturer FCSE" userId="S::said.nabi@giki.edu.pk::22162f9c-d122-430c-b6e9-ac8024b7b6c6" providerId="AD" clId="Web-{06EEF7CD-A962-AD0A-A0D6-919BFD3CEA14}" dt="2025-09-01T02:18:53.843" v="13"/>
        <pc:sldMkLst>
          <pc:docMk/>
          <pc:sldMk cId="4084291170" sldId="680"/>
        </pc:sldMkLst>
      </pc:sldChg>
      <pc:sldChg chg="addAnim">
        <pc:chgData name="Said Nabi Lecturer FCSE" userId="S::said.nabi@giki.edu.pk::22162f9c-d122-430c-b6e9-ac8024b7b6c6" providerId="AD" clId="Web-{06EEF7CD-A962-AD0A-A0D6-919BFD3CEA14}" dt="2025-09-01T02:23:46.494" v="20"/>
        <pc:sldMkLst>
          <pc:docMk/>
          <pc:sldMk cId="2648876072" sldId="800"/>
        </pc:sldMkLst>
      </pc:sldChg>
      <pc:sldChg chg="modTransition addAnim modNotes">
        <pc:chgData name="Said Nabi Lecturer FCSE" userId="S::said.nabi@giki.edu.pk::22162f9c-d122-430c-b6e9-ac8024b7b6c6" providerId="AD" clId="Web-{06EEF7CD-A962-AD0A-A0D6-919BFD3CEA14}" dt="2025-09-01T02:37:03.383" v="35"/>
        <pc:sldMkLst>
          <pc:docMk/>
          <pc:sldMk cId="1385171943" sldId="973"/>
        </pc:sldMkLst>
      </pc:sldChg>
      <pc:sldChg chg="addAnim modAnim">
        <pc:chgData name="Said Nabi Lecturer FCSE" userId="S::said.nabi@giki.edu.pk::22162f9c-d122-430c-b6e9-ac8024b7b6c6" providerId="AD" clId="Web-{06EEF7CD-A962-AD0A-A0D6-919BFD3CEA14}" dt="2025-09-01T02:22:53.164" v="16"/>
        <pc:sldMkLst>
          <pc:docMk/>
          <pc:sldMk cId="0" sldId="1086"/>
        </pc:sldMkLst>
      </pc:sldChg>
    </pc:docChg>
  </pc:docChgLst>
  <pc:docChgLst>
    <pc:chgData name="Said Nabi Lecturer FCSE" userId="22162f9c-d122-430c-b6e9-ac8024b7b6c6" providerId="ADAL" clId="{67A4F9F5-779B-5943-B14E-B85497A2BF22}"/>
    <pc:docChg chg="undo redo custSel addSld delSld modSld sldOrd">
      <pc:chgData name="Said Nabi Lecturer FCSE" userId="22162f9c-d122-430c-b6e9-ac8024b7b6c6" providerId="ADAL" clId="{67A4F9F5-779B-5943-B14E-B85497A2BF22}" dt="2025-10-02T09:32:40.558" v="8074" actId="2696"/>
      <pc:docMkLst>
        <pc:docMk/>
      </pc:docMkLst>
      <pc:sldChg chg="del">
        <pc:chgData name="Said Nabi Lecturer FCSE" userId="22162f9c-d122-430c-b6e9-ac8024b7b6c6" providerId="ADAL" clId="{67A4F9F5-779B-5943-B14E-B85497A2BF22}" dt="2025-10-02T09:32:38.802" v="8019" actId="2696"/>
        <pc:sldMkLst>
          <pc:docMk/>
          <pc:sldMk cId="2858188275" sldId="328"/>
        </pc:sldMkLst>
      </pc:sldChg>
      <pc:sldChg chg="del">
        <pc:chgData name="Said Nabi Lecturer FCSE" userId="22162f9c-d122-430c-b6e9-ac8024b7b6c6" providerId="ADAL" clId="{67A4F9F5-779B-5943-B14E-B85497A2BF22}" dt="2025-10-02T09:32:38.990" v="8024" actId="2696"/>
        <pc:sldMkLst>
          <pc:docMk/>
          <pc:sldMk cId="990652252" sldId="329"/>
        </pc:sldMkLst>
      </pc:sldChg>
      <pc:sldChg chg="del">
        <pc:chgData name="Said Nabi Lecturer FCSE" userId="22162f9c-d122-430c-b6e9-ac8024b7b6c6" providerId="ADAL" clId="{67A4F9F5-779B-5943-B14E-B85497A2BF22}" dt="2025-10-02T09:32:38.839" v="8020" actId="2696"/>
        <pc:sldMkLst>
          <pc:docMk/>
          <pc:sldMk cId="3509597669" sldId="330"/>
        </pc:sldMkLst>
      </pc:sldChg>
      <pc:sldChg chg="del">
        <pc:chgData name="Said Nabi Lecturer FCSE" userId="22162f9c-d122-430c-b6e9-ac8024b7b6c6" providerId="ADAL" clId="{67A4F9F5-779B-5943-B14E-B85497A2BF22}" dt="2025-10-02T09:32:38.952" v="8023" actId="2696"/>
        <pc:sldMkLst>
          <pc:docMk/>
          <pc:sldMk cId="1953087460" sldId="331"/>
        </pc:sldMkLst>
      </pc:sldChg>
      <pc:sldChg chg="del">
        <pc:chgData name="Said Nabi Lecturer FCSE" userId="22162f9c-d122-430c-b6e9-ac8024b7b6c6" providerId="ADAL" clId="{67A4F9F5-779B-5943-B14E-B85497A2BF22}" dt="2025-10-02T09:32:39.022" v="8025" actId="2696"/>
        <pc:sldMkLst>
          <pc:docMk/>
          <pc:sldMk cId="751434356" sldId="333"/>
        </pc:sldMkLst>
      </pc:sldChg>
      <pc:sldChg chg="del">
        <pc:chgData name="Said Nabi Lecturer FCSE" userId="22162f9c-d122-430c-b6e9-ac8024b7b6c6" providerId="ADAL" clId="{67A4F9F5-779B-5943-B14E-B85497A2BF22}" dt="2025-10-02T09:32:39.077" v="8026" actId="2696"/>
        <pc:sldMkLst>
          <pc:docMk/>
          <pc:sldMk cId="1619987553" sldId="334"/>
        </pc:sldMkLst>
      </pc:sldChg>
      <pc:sldChg chg="del">
        <pc:chgData name="Said Nabi Lecturer FCSE" userId="22162f9c-d122-430c-b6e9-ac8024b7b6c6" providerId="ADAL" clId="{67A4F9F5-779B-5943-B14E-B85497A2BF22}" dt="2025-10-02T09:32:39.104" v="8027" actId="2696"/>
        <pc:sldMkLst>
          <pc:docMk/>
          <pc:sldMk cId="3765017993" sldId="336"/>
        </pc:sldMkLst>
      </pc:sldChg>
      <pc:sldChg chg="del">
        <pc:chgData name="Said Nabi Lecturer FCSE" userId="22162f9c-d122-430c-b6e9-ac8024b7b6c6" providerId="ADAL" clId="{67A4F9F5-779B-5943-B14E-B85497A2BF22}" dt="2025-10-02T09:32:39.140" v="8028" actId="2696"/>
        <pc:sldMkLst>
          <pc:docMk/>
          <pc:sldMk cId="1791934114" sldId="344"/>
        </pc:sldMkLst>
      </pc:sldChg>
      <pc:sldChg chg="del">
        <pc:chgData name="Said Nabi Lecturer FCSE" userId="22162f9c-d122-430c-b6e9-ac8024b7b6c6" providerId="ADAL" clId="{67A4F9F5-779B-5943-B14E-B85497A2BF22}" dt="2025-10-02T09:32:39.176" v="8029" actId="2696"/>
        <pc:sldMkLst>
          <pc:docMk/>
          <pc:sldMk cId="2797636470" sldId="345"/>
        </pc:sldMkLst>
      </pc:sldChg>
      <pc:sldChg chg="del">
        <pc:chgData name="Said Nabi Lecturer FCSE" userId="22162f9c-d122-430c-b6e9-ac8024b7b6c6" providerId="ADAL" clId="{67A4F9F5-779B-5943-B14E-B85497A2BF22}" dt="2025-10-02T09:32:39.202" v="8030" actId="2696"/>
        <pc:sldMkLst>
          <pc:docMk/>
          <pc:sldMk cId="1347031470" sldId="346"/>
        </pc:sldMkLst>
      </pc:sldChg>
      <pc:sldChg chg="del">
        <pc:chgData name="Said Nabi Lecturer FCSE" userId="22162f9c-d122-430c-b6e9-ac8024b7b6c6" providerId="ADAL" clId="{67A4F9F5-779B-5943-B14E-B85497A2BF22}" dt="2025-10-02T09:32:39.235" v="8031" actId="2696"/>
        <pc:sldMkLst>
          <pc:docMk/>
          <pc:sldMk cId="1316958519" sldId="347"/>
        </pc:sldMkLst>
      </pc:sldChg>
      <pc:sldChg chg="del">
        <pc:chgData name="Said Nabi Lecturer FCSE" userId="22162f9c-d122-430c-b6e9-ac8024b7b6c6" providerId="ADAL" clId="{67A4F9F5-779B-5943-B14E-B85497A2BF22}" dt="2025-10-02T09:32:39.268" v="8032" actId="2696"/>
        <pc:sldMkLst>
          <pc:docMk/>
          <pc:sldMk cId="3054701163" sldId="348"/>
        </pc:sldMkLst>
      </pc:sldChg>
      <pc:sldChg chg="del">
        <pc:chgData name="Said Nabi Lecturer FCSE" userId="22162f9c-d122-430c-b6e9-ac8024b7b6c6" providerId="ADAL" clId="{67A4F9F5-779B-5943-B14E-B85497A2BF22}" dt="2025-10-02T09:32:39.297" v="8033" actId="2696"/>
        <pc:sldMkLst>
          <pc:docMk/>
          <pc:sldMk cId="3239235408" sldId="349"/>
        </pc:sldMkLst>
      </pc:sldChg>
      <pc:sldChg chg="del">
        <pc:chgData name="Said Nabi Lecturer FCSE" userId="22162f9c-d122-430c-b6e9-ac8024b7b6c6" providerId="ADAL" clId="{67A4F9F5-779B-5943-B14E-B85497A2BF22}" dt="2025-10-02T09:32:39.322" v="8034" actId="2696"/>
        <pc:sldMkLst>
          <pc:docMk/>
          <pc:sldMk cId="2163567084" sldId="350"/>
        </pc:sldMkLst>
      </pc:sldChg>
      <pc:sldChg chg="del">
        <pc:chgData name="Said Nabi Lecturer FCSE" userId="22162f9c-d122-430c-b6e9-ac8024b7b6c6" providerId="ADAL" clId="{67A4F9F5-779B-5943-B14E-B85497A2BF22}" dt="2025-10-02T09:32:39.354" v="8035" actId="2696"/>
        <pc:sldMkLst>
          <pc:docMk/>
          <pc:sldMk cId="4055917273" sldId="351"/>
        </pc:sldMkLst>
      </pc:sldChg>
      <pc:sldChg chg="del">
        <pc:chgData name="Said Nabi Lecturer FCSE" userId="22162f9c-d122-430c-b6e9-ac8024b7b6c6" providerId="ADAL" clId="{67A4F9F5-779B-5943-B14E-B85497A2BF22}" dt="2025-10-02T09:32:39.383" v="8036" actId="2696"/>
        <pc:sldMkLst>
          <pc:docMk/>
          <pc:sldMk cId="2210807550" sldId="352"/>
        </pc:sldMkLst>
      </pc:sldChg>
      <pc:sldChg chg="del">
        <pc:chgData name="Said Nabi Lecturer FCSE" userId="22162f9c-d122-430c-b6e9-ac8024b7b6c6" providerId="ADAL" clId="{67A4F9F5-779B-5943-B14E-B85497A2BF22}" dt="2025-10-02T09:32:39.411" v="8037" actId="2696"/>
        <pc:sldMkLst>
          <pc:docMk/>
          <pc:sldMk cId="1060181222" sldId="353"/>
        </pc:sldMkLst>
      </pc:sldChg>
      <pc:sldChg chg="del">
        <pc:chgData name="Said Nabi Lecturer FCSE" userId="22162f9c-d122-430c-b6e9-ac8024b7b6c6" providerId="ADAL" clId="{67A4F9F5-779B-5943-B14E-B85497A2BF22}" dt="2025-10-02T09:32:39.437" v="8038" actId="2696"/>
        <pc:sldMkLst>
          <pc:docMk/>
          <pc:sldMk cId="3278994052" sldId="354"/>
        </pc:sldMkLst>
      </pc:sldChg>
      <pc:sldChg chg="del">
        <pc:chgData name="Said Nabi Lecturer FCSE" userId="22162f9c-d122-430c-b6e9-ac8024b7b6c6" providerId="ADAL" clId="{67A4F9F5-779B-5943-B14E-B85497A2BF22}" dt="2025-10-02T09:32:39.467" v="8039" actId="2696"/>
        <pc:sldMkLst>
          <pc:docMk/>
          <pc:sldMk cId="3136741884" sldId="355"/>
        </pc:sldMkLst>
      </pc:sldChg>
      <pc:sldChg chg="del">
        <pc:chgData name="Said Nabi Lecturer FCSE" userId="22162f9c-d122-430c-b6e9-ac8024b7b6c6" providerId="ADAL" clId="{67A4F9F5-779B-5943-B14E-B85497A2BF22}" dt="2025-10-02T09:32:39.487" v="8040" actId="2696"/>
        <pc:sldMkLst>
          <pc:docMk/>
          <pc:sldMk cId="2634003420" sldId="356"/>
        </pc:sldMkLst>
      </pc:sldChg>
      <pc:sldChg chg="del">
        <pc:chgData name="Said Nabi Lecturer FCSE" userId="22162f9c-d122-430c-b6e9-ac8024b7b6c6" providerId="ADAL" clId="{67A4F9F5-779B-5943-B14E-B85497A2BF22}" dt="2025-10-02T09:32:39.513" v="8041" actId="2696"/>
        <pc:sldMkLst>
          <pc:docMk/>
          <pc:sldMk cId="2157595783" sldId="357"/>
        </pc:sldMkLst>
      </pc:sldChg>
      <pc:sldChg chg="del">
        <pc:chgData name="Said Nabi Lecturer FCSE" userId="22162f9c-d122-430c-b6e9-ac8024b7b6c6" providerId="ADAL" clId="{67A4F9F5-779B-5943-B14E-B85497A2BF22}" dt="2025-10-02T09:32:39.676" v="8047" actId="2696"/>
        <pc:sldMkLst>
          <pc:docMk/>
          <pc:sldMk cId="1530755639" sldId="358"/>
        </pc:sldMkLst>
      </pc:sldChg>
      <pc:sldChg chg="del">
        <pc:chgData name="Said Nabi Lecturer FCSE" userId="22162f9c-d122-430c-b6e9-ac8024b7b6c6" providerId="ADAL" clId="{67A4F9F5-779B-5943-B14E-B85497A2BF22}" dt="2025-10-02T09:32:39.732" v="8049" actId="2696"/>
        <pc:sldMkLst>
          <pc:docMk/>
          <pc:sldMk cId="3410389809" sldId="359"/>
        </pc:sldMkLst>
      </pc:sldChg>
      <pc:sldChg chg="del">
        <pc:chgData name="Said Nabi Lecturer FCSE" userId="22162f9c-d122-430c-b6e9-ac8024b7b6c6" providerId="ADAL" clId="{67A4F9F5-779B-5943-B14E-B85497A2BF22}" dt="2025-10-02T09:32:39.760" v="8050" actId="2696"/>
        <pc:sldMkLst>
          <pc:docMk/>
          <pc:sldMk cId="4031174492" sldId="360"/>
        </pc:sldMkLst>
      </pc:sldChg>
      <pc:sldChg chg="del">
        <pc:chgData name="Said Nabi Lecturer FCSE" userId="22162f9c-d122-430c-b6e9-ac8024b7b6c6" providerId="ADAL" clId="{67A4F9F5-779B-5943-B14E-B85497A2BF22}" dt="2025-10-02T09:32:39.786" v="8051" actId="2696"/>
        <pc:sldMkLst>
          <pc:docMk/>
          <pc:sldMk cId="299346224" sldId="361"/>
        </pc:sldMkLst>
      </pc:sldChg>
      <pc:sldChg chg="del">
        <pc:chgData name="Said Nabi Lecturer FCSE" userId="22162f9c-d122-430c-b6e9-ac8024b7b6c6" providerId="ADAL" clId="{67A4F9F5-779B-5943-B14E-B85497A2BF22}" dt="2025-10-02T09:32:39.820" v="8052" actId="2696"/>
        <pc:sldMkLst>
          <pc:docMk/>
          <pc:sldMk cId="772503155" sldId="362"/>
        </pc:sldMkLst>
      </pc:sldChg>
      <pc:sldChg chg="del">
        <pc:chgData name="Said Nabi Lecturer FCSE" userId="22162f9c-d122-430c-b6e9-ac8024b7b6c6" providerId="ADAL" clId="{67A4F9F5-779B-5943-B14E-B85497A2BF22}" dt="2025-10-02T09:32:39.851" v="8053" actId="2696"/>
        <pc:sldMkLst>
          <pc:docMk/>
          <pc:sldMk cId="1341245696" sldId="363"/>
        </pc:sldMkLst>
      </pc:sldChg>
      <pc:sldChg chg="del">
        <pc:chgData name="Said Nabi Lecturer FCSE" userId="22162f9c-d122-430c-b6e9-ac8024b7b6c6" providerId="ADAL" clId="{67A4F9F5-779B-5943-B14E-B85497A2BF22}" dt="2025-10-02T09:32:39.884" v="8054" actId="2696"/>
        <pc:sldMkLst>
          <pc:docMk/>
          <pc:sldMk cId="2730024350" sldId="364"/>
        </pc:sldMkLst>
      </pc:sldChg>
      <pc:sldChg chg="del">
        <pc:chgData name="Said Nabi Lecturer FCSE" userId="22162f9c-d122-430c-b6e9-ac8024b7b6c6" providerId="ADAL" clId="{67A4F9F5-779B-5943-B14E-B85497A2BF22}" dt="2025-10-02T09:32:39.960" v="8055" actId="2696"/>
        <pc:sldMkLst>
          <pc:docMk/>
          <pc:sldMk cId="1105316595" sldId="365"/>
        </pc:sldMkLst>
      </pc:sldChg>
      <pc:sldChg chg="del">
        <pc:chgData name="Said Nabi Lecturer FCSE" userId="22162f9c-d122-430c-b6e9-ac8024b7b6c6" providerId="ADAL" clId="{67A4F9F5-779B-5943-B14E-B85497A2BF22}" dt="2025-10-02T09:32:40.005" v="8056" actId="2696"/>
        <pc:sldMkLst>
          <pc:docMk/>
          <pc:sldMk cId="341172810" sldId="366"/>
        </pc:sldMkLst>
      </pc:sldChg>
      <pc:sldChg chg="del">
        <pc:chgData name="Said Nabi Lecturer FCSE" userId="22162f9c-d122-430c-b6e9-ac8024b7b6c6" providerId="ADAL" clId="{67A4F9F5-779B-5943-B14E-B85497A2BF22}" dt="2025-10-02T09:32:40.055" v="8057" actId="2696"/>
        <pc:sldMkLst>
          <pc:docMk/>
          <pc:sldMk cId="985818955" sldId="367"/>
        </pc:sldMkLst>
      </pc:sldChg>
      <pc:sldChg chg="del">
        <pc:chgData name="Said Nabi Lecturer FCSE" userId="22162f9c-d122-430c-b6e9-ac8024b7b6c6" providerId="ADAL" clId="{67A4F9F5-779B-5943-B14E-B85497A2BF22}" dt="2025-10-02T09:32:40.092" v="8058" actId="2696"/>
        <pc:sldMkLst>
          <pc:docMk/>
          <pc:sldMk cId="3009867033" sldId="368"/>
        </pc:sldMkLst>
      </pc:sldChg>
      <pc:sldChg chg="del">
        <pc:chgData name="Said Nabi Lecturer FCSE" userId="22162f9c-d122-430c-b6e9-ac8024b7b6c6" providerId="ADAL" clId="{67A4F9F5-779B-5943-B14E-B85497A2BF22}" dt="2025-10-02T09:32:40.127" v="8059" actId="2696"/>
        <pc:sldMkLst>
          <pc:docMk/>
          <pc:sldMk cId="2443715781" sldId="369"/>
        </pc:sldMkLst>
      </pc:sldChg>
      <pc:sldChg chg="del">
        <pc:chgData name="Said Nabi Lecturer FCSE" userId="22162f9c-d122-430c-b6e9-ac8024b7b6c6" providerId="ADAL" clId="{67A4F9F5-779B-5943-B14E-B85497A2BF22}" dt="2025-10-02T09:32:40.167" v="8060" actId="2696"/>
        <pc:sldMkLst>
          <pc:docMk/>
          <pc:sldMk cId="1494972583" sldId="370"/>
        </pc:sldMkLst>
      </pc:sldChg>
      <pc:sldChg chg="del">
        <pc:chgData name="Said Nabi Lecturer FCSE" userId="22162f9c-d122-430c-b6e9-ac8024b7b6c6" providerId="ADAL" clId="{67A4F9F5-779B-5943-B14E-B85497A2BF22}" dt="2025-10-02T09:32:40.196" v="8061" actId="2696"/>
        <pc:sldMkLst>
          <pc:docMk/>
          <pc:sldMk cId="2520946812" sldId="371"/>
        </pc:sldMkLst>
      </pc:sldChg>
      <pc:sldChg chg="del">
        <pc:chgData name="Said Nabi Lecturer FCSE" userId="22162f9c-d122-430c-b6e9-ac8024b7b6c6" providerId="ADAL" clId="{67A4F9F5-779B-5943-B14E-B85497A2BF22}" dt="2025-10-02T09:32:40.220" v="8062" actId="2696"/>
        <pc:sldMkLst>
          <pc:docMk/>
          <pc:sldMk cId="1395159004" sldId="372"/>
        </pc:sldMkLst>
      </pc:sldChg>
      <pc:sldChg chg="del">
        <pc:chgData name="Said Nabi Lecturer FCSE" userId="22162f9c-d122-430c-b6e9-ac8024b7b6c6" providerId="ADAL" clId="{67A4F9F5-779B-5943-B14E-B85497A2BF22}" dt="2025-10-02T09:32:40.248" v="8063" actId="2696"/>
        <pc:sldMkLst>
          <pc:docMk/>
          <pc:sldMk cId="3840381346" sldId="373"/>
        </pc:sldMkLst>
      </pc:sldChg>
      <pc:sldChg chg="del">
        <pc:chgData name="Said Nabi Lecturer FCSE" userId="22162f9c-d122-430c-b6e9-ac8024b7b6c6" providerId="ADAL" clId="{67A4F9F5-779B-5943-B14E-B85497A2BF22}" dt="2025-10-02T09:32:40.269" v="8064" actId="2696"/>
        <pc:sldMkLst>
          <pc:docMk/>
          <pc:sldMk cId="313620583" sldId="374"/>
        </pc:sldMkLst>
      </pc:sldChg>
      <pc:sldChg chg="del">
        <pc:chgData name="Said Nabi Lecturer FCSE" userId="22162f9c-d122-430c-b6e9-ac8024b7b6c6" providerId="ADAL" clId="{67A4F9F5-779B-5943-B14E-B85497A2BF22}" dt="2025-10-02T09:32:40.299" v="8065" actId="2696"/>
        <pc:sldMkLst>
          <pc:docMk/>
          <pc:sldMk cId="4038431162" sldId="375"/>
        </pc:sldMkLst>
      </pc:sldChg>
      <pc:sldChg chg="del">
        <pc:chgData name="Said Nabi Lecturer FCSE" userId="22162f9c-d122-430c-b6e9-ac8024b7b6c6" providerId="ADAL" clId="{67A4F9F5-779B-5943-B14E-B85497A2BF22}" dt="2025-10-02T09:32:40.327" v="8066" actId="2696"/>
        <pc:sldMkLst>
          <pc:docMk/>
          <pc:sldMk cId="1083104651" sldId="376"/>
        </pc:sldMkLst>
      </pc:sldChg>
      <pc:sldChg chg="del">
        <pc:chgData name="Said Nabi Lecturer FCSE" userId="22162f9c-d122-430c-b6e9-ac8024b7b6c6" providerId="ADAL" clId="{67A4F9F5-779B-5943-B14E-B85497A2BF22}" dt="2025-10-02T09:32:40.353" v="8067" actId="2696"/>
        <pc:sldMkLst>
          <pc:docMk/>
          <pc:sldMk cId="1971644592" sldId="377"/>
        </pc:sldMkLst>
      </pc:sldChg>
      <pc:sldChg chg="del">
        <pc:chgData name="Said Nabi Lecturer FCSE" userId="22162f9c-d122-430c-b6e9-ac8024b7b6c6" providerId="ADAL" clId="{67A4F9F5-779B-5943-B14E-B85497A2BF22}" dt="2025-10-02T09:32:40.384" v="8068" actId="2696"/>
        <pc:sldMkLst>
          <pc:docMk/>
          <pc:sldMk cId="3616486474" sldId="378"/>
        </pc:sldMkLst>
      </pc:sldChg>
      <pc:sldChg chg="del">
        <pc:chgData name="Said Nabi Lecturer FCSE" userId="22162f9c-d122-430c-b6e9-ac8024b7b6c6" providerId="ADAL" clId="{67A4F9F5-779B-5943-B14E-B85497A2BF22}" dt="2025-10-02T09:32:40.410" v="8069" actId="2696"/>
        <pc:sldMkLst>
          <pc:docMk/>
          <pc:sldMk cId="3311277269" sldId="379"/>
        </pc:sldMkLst>
      </pc:sldChg>
      <pc:sldChg chg="del">
        <pc:chgData name="Said Nabi Lecturer FCSE" userId="22162f9c-d122-430c-b6e9-ac8024b7b6c6" providerId="ADAL" clId="{67A4F9F5-779B-5943-B14E-B85497A2BF22}" dt="2025-10-02T09:32:40.438" v="8070" actId="2696"/>
        <pc:sldMkLst>
          <pc:docMk/>
          <pc:sldMk cId="2737593081" sldId="380"/>
        </pc:sldMkLst>
      </pc:sldChg>
      <pc:sldChg chg="del">
        <pc:chgData name="Said Nabi Lecturer FCSE" userId="22162f9c-d122-430c-b6e9-ac8024b7b6c6" providerId="ADAL" clId="{67A4F9F5-779B-5943-B14E-B85497A2BF22}" dt="2025-10-02T09:32:40.464" v="8071" actId="2696"/>
        <pc:sldMkLst>
          <pc:docMk/>
          <pc:sldMk cId="2592197823" sldId="381"/>
        </pc:sldMkLst>
      </pc:sldChg>
      <pc:sldChg chg="del">
        <pc:chgData name="Said Nabi Lecturer FCSE" userId="22162f9c-d122-430c-b6e9-ac8024b7b6c6" providerId="ADAL" clId="{67A4F9F5-779B-5943-B14E-B85497A2BF22}" dt="2025-10-02T09:32:40.511" v="8072" actId="2696"/>
        <pc:sldMkLst>
          <pc:docMk/>
          <pc:sldMk cId="421580266" sldId="382"/>
        </pc:sldMkLst>
      </pc:sldChg>
      <pc:sldChg chg="del">
        <pc:chgData name="Said Nabi Lecturer FCSE" userId="22162f9c-d122-430c-b6e9-ac8024b7b6c6" providerId="ADAL" clId="{67A4F9F5-779B-5943-B14E-B85497A2BF22}" dt="2025-10-02T09:32:40.522" v="8073" actId="2696"/>
        <pc:sldMkLst>
          <pc:docMk/>
          <pc:sldMk cId="3261006498" sldId="383"/>
        </pc:sldMkLst>
      </pc:sldChg>
      <pc:sldChg chg="modSp mod">
        <pc:chgData name="Said Nabi Lecturer FCSE" userId="22162f9c-d122-430c-b6e9-ac8024b7b6c6" providerId="ADAL" clId="{67A4F9F5-779B-5943-B14E-B85497A2BF22}" dt="2025-09-26T01:12:00.781" v="5582" actId="20577"/>
        <pc:sldMkLst>
          <pc:docMk/>
          <pc:sldMk cId="1696953445" sldId="384"/>
        </pc:sldMkLst>
        <pc:spChg chg="mod">
          <ac:chgData name="Said Nabi Lecturer FCSE" userId="22162f9c-d122-430c-b6e9-ac8024b7b6c6" providerId="ADAL" clId="{67A4F9F5-779B-5943-B14E-B85497A2BF22}" dt="2025-09-26T01:12:00.781" v="5582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del">
        <pc:chgData name="Said Nabi Lecturer FCSE" userId="22162f9c-d122-430c-b6e9-ac8024b7b6c6" providerId="ADAL" clId="{67A4F9F5-779B-5943-B14E-B85497A2BF22}" dt="2025-10-02T09:32:38.911" v="8022" actId="2696"/>
        <pc:sldMkLst>
          <pc:docMk/>
          <pc:sldMk cId="3453442248" sldId="969"/>
        </pc:sldMkLst>
      </pc:sldChg>
      <pc:sldChg chg="del">
        <pc:chgData name="Said Nabi Lecturer FCSE" userId="22162f9c-d122-430c-b6e9-ac8024b7b6c6" providerId="ADAL" clId="{67A4F9F5-779B-5943-B14E-B85497A2BF22}" dt="2025-10-02T09:32:38.873" v="8021" actId="2696"/>
        <pc:sldMkLst>
          <pc:docMk/>
          <pc:sldMk cId="375550395" sldId="1013"/>
        </pc:sldMkLst>
      </pc:sldChg>
      <pc:sldChg chg="del">
        <pc:chgData name="Said Nabi Lecturer FCSE" userId="22162f9c-d122-430c-b6e9-ac8024b7b6c6" providerId="ADAL" clId="{67A4F9F5-779B-5943-B14E-B85497A2BF22}" dt="2025-10-02T09:32:38.752" v="8017" actId="2696"/>
        <pc:sldMkLst>
          <pc:docMk/>
          <pc:sldMk cId="1890934650" sldId="1019"/>
        </pc:sldMkLst>
      </pc:sldChg>
      <pc:sldChg chg="del">
        <pc:chgData name="Said Nabi Lecturer FCSE" userId="22162f9c-d122-430c-b6e9-ac8024b7b6c6" providerId="ADAL" clId="{67A4F9F5-779B-5943-B14E-B85497A2BF22}" dt="2025-10-02T09:32:38.774" v="8018" actId="2696"/>
        <pc:sldMkLst>
          <pc:docMk/>
          <pc:sldMk cId="3376524402" sldId="1020"/>
        </pc:sldMkLst>
      </pc:sldChg>
      <pc:sldChg chg="del">
        <pc:chgData name="Said Nabi Lecturer FCSE" userId="22162f9c-d122-430c-b6e9-ac8024b7b6c6" providerId="ADAL" clId="{67A4F9F5-779B-5943-B14E-B85497A2BF22}" dt="2025-10-02T09:32:39.621" v="8045" actId="2696"/>
        <pc:sldMkLst>
          <pc:docMk/>
          <pc:sldMk cId="1349168126" sldId="1021"/>
        </pc:sldMkLst>
      </pc:sldChg>
      <pc:sldChg chg="del">
        <pc:chgData name="Said Nabi Lecturer FCSE" userId="22162f9c-d122-430c-b6e9-ac8024b7b6c6" providerId="ADAL" clId="{67A4F9F5-779B-5943-B14E-B85497A2BF22}" dt="2025-10-02T09:32:39.540" v="8042" actId="2696"/>
        <pc:sldMkLst>
          <pc:docMk/>
          <pc:sldMk cId="450650213" sldId="1022"/>
        </pc:sldMkLst>
      </pc:sldChg>
      <pc:sldChg chg="del">
        <pc:chgData name="Said Nabi Lecturer FCSE" userId="22162f9c-d122-430c-b6e9-ac8024b7b6c6" providerId="ADAL" clId="{67A4F9F5-779B-5943-B14E-B85497A2BF22}" dt="2025-10-02T09:32:39.566" v="8043" actId="2696"/>
        <pc:sldMkLst>
          <pc:docMk/>
          <pc:sldMk cId="1324433328" sldId="1023"/>
        </pc:sldMkLst>
      </pc:sldChg>
      <pc:sldChg chg="del">
        <pc:chgData name="Said Nabi Lecturer FCSE" userId="22162f9c-d122-430c-b6e9-ac8024b7b6c6" providerId="ADAL" clId="{67A4F9F5-779B-5943-B14E-B85497A2BF22}" dt="2025-10-02T09:32:39.591" v="8044" actId="2696"/>
        <pc:sldMkLst>
          <pc:docMk/>
          <pc:sldMk cId="806405078" sldId="1024"/>
        </pc:sldMkLst>
      </pc:sldChg>
      <pc:sldChg chg="del">
        <pc:chgData name="Said Nabi Lecturer FCSE" userId="22162f9c-d122-430c-b6e9-ac8024b7b6c6" providerId="ADAL" clId="{67A4F9F5-779B-5943-B14E-B85497A2BF22}" dt="2025-10-02T09:32:39.651" v="8046" actId="2696"/>
        <pc:sldMkLst>
          <pc:docMk/>
          <pc:sldMk cId="260821971" sldId="1025"/>
        </pc:sldMkLst>
      </pc:sldChg>
      <pc:sldChg chg="del">
        <pc:chgData name="Said Nabi Lecturer FCSE" userId="22162f9c-d122-430c-b6e9-ac8024b7b6c6" providerId="ADAL" clId="{67A4F9F5-779B-5943-B14E-B85497A2BF22}" dt="2025-10-02T09:32:39.707" v="8048" actId="2696"/>
        <pc:sldMkLst>
          <pc:docMk/>
          <pc:sldMk cId="3238853379" sldId="1026"/>
        </pc:sldMkLst>
      </pc:sldChg>
      <pc:sldChg chg="modSp mod modAnim">
        <pc:chgData name="Said Nabi Lecturer FCSE" userId="22162f9c-d122-430c-b6e9-ac8024b7b6c6" providerId="ADAL" clId="{67A4F9F5-779B-5943-B14E-B85497A2BF22}" dt="2025-09-26T01:19:24.674" v="5702" actId="5793"/>
        <pc:sldMkLst>
          <pc:docMk/>
          <pc:sldMk cId="3364439907" sldId="1124"/>
        </pc:sldMkLst>
        <pc:spChg chg="mod">
          <ac:chgData name="Said Nabi Lecturer FCSE" userId="22162f9c-d122-430c-b6e9-ac8024b7b6c6" providerId="ADAL" clId="{67A4F9F5-779B-5943-B14E-B85497A2BF22}" dt="2025-09-26T01:19:24.674" v="5702" actId="5793"/>
          <ac:spMkLst>
            <pc:docMk/>
            <pc:sldMk cId="3364439907" sldId="1124"/>
            <ac:spMk id="3" creationId="{3A2DEC95-DCE2-DE72-424C-58584EE884C8}"/>
          </ac:spMkLst>
        </pc:spChg>
      </pc:sldChg>
      <pc:sldChg chg="addSp delSp modSp mod modAnim">
        <pc:chgData name="Said Nabi Lecturer FCSE" userId="22162f9c-d122-430c-b6e9-ac8024b7b6c6" providerId="ADAL" clId="{67A4F9F5-779B-5943-B14E-B85497A2BF22}" dt="2025-09-18T01:52:46.378" v="46"/>
        <pc:sldMkLst>
          <pc:docMk/>
          <pc:sldMk cId="110779487" sldId="1148"/>
        </pc:sldMkLst>
      </pc:sldChg>
      <pc:sldChg chg="addSp delSp modSp add mod delAnim modAnim">
        <pc:chgData name="Said Nabi Lecturer FCSE" userId="22162f9c-d122-430c-b6e9-ac8024b7b6c6" providerId="ADAL" clId="{67A4F9F5-779B-5943-B14E-B85497A2BF22}" dt="2025-09-18T02:14:37.565" v="158"/>
        <pc:sldMkLst>
          <pc:docMk/>
          <pc:sldMk cId="2951669984" sldId="1149"/>
        </pc:sldMkLst>
      </pc:sldChg>
      <pc:sldChg chg="add">
        <pc:chgData name="Said Nabi Lecturer FCSE" userId="22162f9c-d122-430c-b6e9-ac8024b7b6c6" providerId="ADAL" clId="{67A4F9F5-779B-5943-B14E-B85497A2BF22}" dt="2025-09-18T02:14:52.681" v="159" actId="2890"/>
        <pc:sldMkLst>
          <pc:docMk/>
          <pc:sldMk cId="2984414478" sldId="1150"/>
        </pc:sldMkLst>
      </pc:sldChg>
      <pc:sldChg chg="del">
        <pc:chgData name="Said Nabi Lecturer FCSE" userId="22162f9c-d122-430c-b6e9-ac8024b7b6c6" providerId="ADAL" clId="{67A4F9F5-779B-5943-B14E-B85497A2BF22}" dt="2025-09-26T01:12:15.549" v="5583" actId="2696"/>
        <pc:sldMkLst>
          <pc:docMk/>
          <pc:sldMk cId="1409692786" sldId="1152"/>
        </pc:sldMkLst>
      </pc:sldChg>
      <pc:sldChg chg="del">
        <pc:chgData name="Said Nabi Lecturer FCSE" userId="22162f9c-d122-430c-b6e9-ac8024b7b6c6" providerId="ADAL" clId="{67A4F9F5-779B-5943-B14E-B85497A2BF22}" dt="2025-09-26T01:17:57.703" v="5636" actId="2696"/>
        <pc:sldMkLst>
          <pc:docMk/>
          <pc:sldMk cId="1046561435" sldId="1153"/>
        </pc:sldMkLst>
      </pc:sldChg>
      <pc:sldChg chg="add del">
        <pc:chgData name="Said Nabi Lecturer FCSE" userId="22162f9c-d122-430c-b6e9-ac8024b7b6c6" providerId="ADAL" clId="{67A4F9F5-779B-5943-B14E-B85497A2BF22}" dt="2025-10-02T09:32:40.558" v="8074" actId="2696"/>
        <pc:sldMkLst>
          <pc:docMk/>
          <pc:sldMk cId="2495780681" sldId="1153"/>
        </pc:sldMkLst>
      </pc:sldChg>
      <pc:sldChg chg="addSp delSp modSp mod delAnim modAnim">
        <pc:chgData name="Said Nabi Lecturer FCSE" userId="22162f9c-d122-430c-b6e9-ac8024b7b6c6" providerId="ADAL" clId="{67A4F9F5-779B-5943-B14E-B85497A2BF22}" dt="2025-09-20T01:31:35.080" v="677" actId="14100"/>
        <pc:sldMkLst>
          <pc:docMk/>
          <pc:sldMk cId="788360388" sldId="1154"/>
        </pc:sldMkLst>
      </pc:sldChg>
      <pc:sldChg chg="addSp delSp modSp del mod setBg delAnim modAnim">
        <pc:chgData name="Said Nabi Lecturer FCSE" userId="22162f9c-d122-430c-b6e9-ac8024b7b6c6" providerId="ADAL" clId="{67A4F9F5-779B-5943-B14E-B85497A2BF22}" dt="2025-09-26T01:12:15.585" v="5584" actId="2696"/>
        <pc:sldMkLst>
          <pc:docMk/>
          <pc:sldMk cId="2769336207" sldId="1155"/>
        </pc:sldMkLst>
      </pc:sldChg>
      <pc:sldChg chg="addSp delSp modSp add del mod modAnim modNotesTx">
        <pc:chgData name="Said Nabi Lecturer FCSE" userId="22162f9c-d122-430c-b6e9-ac8024b7b6c6" providerId="ADAL" clId="{67A4F9F5-779B-5943-B14E-B85497A2BF22}" dt="2025-09-26T01:12:15.671" v="5587" actId="2696"/>
        <pc:sldMkLst>
          <pc:docMk/>
          <pc:sldMk cId="163271293" sldId="1156"/>
        </pc:sldMkLst>
      </pc:sldChg>
      <pc:sldChg chg="addSp delSp modSp add del mod ord modAnim">
        <pc:chgData name="Said Nabi Lecturer FCSE" userId="22162f9c-d122-430c-b6e9-ac8024b7b6c6" providerId="ADAL" clId="{67A4F9F5-779B-5943-B14E-B85497A2BF22}" dt="2025-09-26T01:12:15.644" v="5586" actId="2696"/>
        <pc:sldMkLst>
          <pc:docMk/>
          <pc:sldMk cId="4237262992" sldId="1157"/>
        </pc:sldMkLst>
      </pc:sldChg>
      <pc:sldChg chg="addSp delSp modSp add del mod ord modAnim modNotesTx">
        <pc:chgData name="Said Nabi Lecturer FCSE" userId="22162f9c-d122-430c-b6e9-ac8024b7b6c6" providerId="ADAL" clId="{67A4F9F5-779B-5943-B14E-B85497A2BF22}" dt="2025-09-26T01:12:15.750" v="5590" actId="2696"/>
        <pc:sldMkLst>
          <pc:docMk/>
          <pc:sldMk cId="74689808" sldId="1158"/>
        </pc:sldMkLst>
      </pc:sldChg>
      <pc:sldChg chg="addSp modSp add del mod modAnim">
        <pc:chgData name="Said Nabi Lecturer FCSE" userId="22162f9c-d122-430c-b6e9-ac8024b7b6c6" providerId="ADAL" clId="{67A4F9F5-779B-5943-B14E-B85497A2BF22}" dt="2025-09-26T01:12:15.855" v="5593" actId="2696"/>
        <pc:sldMkLst>
          <pc:docMk/>
          <pc:sldMk cId="1425749561" sldId="1159"/>
        </pc:sldMkLst>
      </pc:sldChg>
      <pc:sldChg chg="delSp modSp add del mod delAnim">
        <pc:chgData name="Said Nabi Lecturer FCSE" userId="22162f9c-d122-430c-b6e9-ac8024b7b6c6" providerId="ADAL" clId="{67A4F9F5-779B-5943-B14E-B85497A2BF22}" dt="2025-09-26T01:12:15.919" v="5595" actId="2696"/>
        <pc:sldMkLst>
          <pc:docMk/>
          <pc:sldMk cId="3734291625" sldId="1160"/>
        </pc:sldMkLst>
      </pc:sldChg>
      <pc:sldChg chg="modSp add del mod">
        <pc:chgData name="Said Nabi Lecturer FCSE" userId="22162f9c-d122-430c-b6e9-ac8024b7b6c6" providerId="ADAL" clId="{67A4F9F5-779B-5943-B14E-B85497A2BF22}" dt="2025-09-26T01:12:15.952" v="5596" actId="2696"/>
        <pc:sldMkLst>
          <pc:docMk/>
          <pc:sldMk cId="4240381332" sldId="1161"/>
        </pc:sldMkLst>
      </pc:sldChg>
      <pc:sldChg chg="addSp delSp modSp add del mod modNotesTx">
        <pc:chgData name="Said Nabi Lecturer FCSE" userId="22162f9c-d122-430c-b6e9-ac8024b7b6c6" providerId="ADAL" clId="{67A4F9F5-779B-5943-B14E-B85497A2BF22}" dt="2025-09-26T01:12:15.980" v="5597" actId="2696"/>
        <pc:sldMkLst>
          <pc:docMk/>
          <pc:sldMk cId="2269444026" sldId="1162"/>
        </pc:sldMkLst>
      </pc:sldChg>
      <pc:sldChg chg="new del">
        <pc:chgData name="Said Nabi Lecturer FCSE" userId="22162f9c-d122-430c-b6e9-ac8024b7b6c6" providerId="ADAL" clId="{67A4F9F5-779B-5943-B14E-B85497A2BF22}" dt="2025-09-20T05:50:23.349" v="1249" actId="680"/>
        <pc:sldMkLst>
          <pc:docMk/>
          <pc:sldMk cId="968935115" sldId="1163"/>
        </pc:sldMkLst>
      </pc:sldChg>
      <pc:sldChg chg="addSp delSp modSp add del mod delAnim modAnim modNotesTx">
        <pc:chgData name="Said Nabi Lecturer FCSE" userId="22162f9c-d122-430c-b6e9-ac8024b7b6c6" providerId="ADAL" clId="{67A4F9F5-779B-5943-B14E-B85497A2BF22}" dt="2025-09-26T01:12:16.007" v="5598" actId="2696"/>
        <pc:sldMkLst>
          <pc:docMk/>
          <pc:sldMk cId="3967535283" sldId="1163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09-26T01:12:16.047" v="5599" actId="2696"/>
        <pc:sldMkLst>
          <pc:docMk/>
          <pc:sldMk cId="2044897221" sldId="1164"/>
        </pc:sldMkLst>
      </pc:sldChg>
      <pc:sldChg chg="modSp add del mod modAnim">
        <pc:chgData name="Said Nabi Lecturer FCSE" userId="22162f9c-d122-430c-b6e9-ac8024b7b6c6" providerId="ADAL" clId="{67A4F9F5-779B-5943-B14E-B85497A2BF22}" dt="2025-09-26T01:12:15.819" v="5592" actId="2696"/>
        <pc:sldMkLst>
          <pc:docMk/>
          <pc:sldMk cId="27947101" sldId="1165"/>
        </pc:sldMkLst>
      </pc:sldChg>
      <pc:sldChg chg="addSp delSp modSp add del mod delAnim">
        <pc:chgData name="Said Nabi Lecturer FCSE" userId="22162f9c-d122-430c-b6e9-ac8024b7b6c6" providerId="ADAL" clId="{67A4F9F5-779B-5943-B14E-B85497A2BF22}" dt="2025-09-26T01:12:15.781" v="5591" actId="2696"/>
        <pc:sldMkLst>
          <pc:docMk/>
          <pc:sldMk cId="3478326373" sldId="1166"/>
        </pc:sldMkLst>
      </pc:sldChg>
      <pc:sldChg chg="modSp add del modAnim">
        <pc:chgData name="Said Nabi Lecturer FCSE" userId="22162f9c-d122-430c-b6e9-ac8024b7b6c6" providerId="ADAL" clId="{67A4F9F5-779B-5943-B14E-B85497A2BF22}" dt="2025-09-26T01:12:15.612" v="5585" actId="2696"/>
        <pc:sldMkLst>
          <pc:docMk/>
          <pc:sldMk cId="3099307452" sldId="1167"/>
        </pc:sldMkLst>
      </pc:sldChg>
      <pc:sldChg chg="addSp delSp modSp new del mod delAnim modAnim">
        <pc:chgData name="Said Nabi Lecturer FCSE" userId="22162f9c-d122-430c-b6e9-ac8024b7b6c6" providerId="ADAL" clId="{67A4F9F5-779B-5943-B14E-B85497A2BF22}" dt="2025-09-26T01:12:15.704" v="5588" actId="2696"/>
        <pc:sldMkLst>
          <pc:docMk/>
          <pc:sldMk cId="6191096" sldId="1168"/>
        </pc:sldMkLst>
      </pc:sldChg>
      <pc:sldChg chg="addSp delSp modSp new del mod setBg delAnim modAnim">
        <pc:chgData name="Said Nabi Lecturer FCSE" userId="22162f9c-d122-430c-b6e9-ac8024b7b6c6" providerId="ADAL" clId="{67A4F9F5-779B-5943-B14E-B85497A2BF22}" dt="2025-09-26T01:12:15.732" v="5589" actId="2696"/>
        <pc:sldMkLst>
          <pc:docMk/>
          <pc:sldMk cId="2302639237" sldId="1169"/>
        </pc:sldMkLst>
      </pc:sldChg>
      <pc:sldChg chg="del">
        <pc:chgData name="Said Nabi Lecturer FCSE" userId="22162f9c-d122-430c-b6e9-ac8024b7b6c6" providerId="ADAL" clId="{67A4F9F5-779B-5943-B14E-B85497A2BF22}" dt="2025-09-26T01:12:15.890" v="5594" actId="2696"/>
        <pc:sldMkLst>
          <pc:docMk/>
          <pc:sldMk cId="2929290793" sldId="1171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09-26T01:12:16.261" v="5608" actId="2696"/>
        <pc:sldMkLst>
          <pc:docMk/>
          <pc:sldMk cId="1227360099" sldId="1172"/>
        </pc:sldMkLst>
      </pc:sldChg>
      <pc:sldChg chg="addSp modSp add mod modAnim">
        <pc:chgData name="Said Nabi Lecturer FCSE" userId="22162f9c-d122-430c-b6e9-ac8024b7b6c6" providerId="ADAL" clId="{67A4F9F5-779B-5943-B14E-B85497A2BF22}" dt="2025-09-28T01:45:06.516" v="5814"/>
        <pc:sldMkLst>
          <pc:docMk/>
          <pc:sldMk cId="3152522218" sldId="1173"/>
        </pc:sldMkLst>
        <pc:spChg chg="mod">
          <ac:chgData name="Said Nabi Lecturer FCSE" userId="22162f9c-d122-430c-b6e9-ac8024b7b6c6" providerId="ADAL" clId="{67A4F9F5-779B-5943-B14E-B85497A2BF22}" dt="2025-09-22T15:53:57.675" v="2798" actId="5793"/>
          <ac:spMkLst>
            <pc:docMk/>
            <pc:sldMk cId="3152522218" sldId="1173"/>
            <ac:spMk id="7" creationId="{CD5C4F1F-D5C1-8F8D-9E40-14C955A9A815}"/>
          </ac:spMkLst>
        </pc:spChg>
        <pc:spChg chg="mod">
          <ac:chgData name="Said Nabi Lecturer FCSE" userId="22162f9c-d122-430c-b6e9-ac8024b7b6c6" providerId="ADAL" clId="{67A4F9F5-779B-5943-B14E-B85497A2BF22}" dt="2025-09-22T15:58:47.506" v="2839" actId="20577"/>
          <ac:spMkLst>
            <pc:docMk/>
            <pc:sldMk cId="3152522218" sldId="1173"/>
            <ac:spMk id="8" creationId="{239B09F4-CBFC-854E-C30B-5C13E297E338}"/>
          </ac:spMkLst>
        </pc:spChg>
        <pc:picChg chg="add mod">
          <ac:chgData name="Said Nabi Lecturer FCSE" userId="22162f9c-d122-430c-b6e9-ac8024b7b6c6" providerId="ADAL" clId="{67A4F9F5-779B-5943-B14E-B85497A2BF22}" dt="2025-09-22T15:57:31.005" v="2823" actId="1076"/>
          <ac:picMkLst>
            <pc:docMk/>
            <pc:sldMk cId="3152522218" sldId="1173"/>
            <ac:picMk id="1026" creationId="{E965EB06-39BA-119C-7EDF-FE7596B9EB9B}"/>
          </ac:picMkLst>
        </pc:picChg>
      </pc:sldChg>
      <pc:sldChg chg="addSp delSp modSp add mod modAnim">
        <pc:chgData name="Said Nabi Lecturer FCSE" userId="22162f9c-d122-430c-b6e9-ac8024b7b6c6" providerId="ADAL" clId="{67A4F9F5-779B-5943-B14E-B85497A2BF22}" dt="2025-09-22T16:10:37.580" v="3093"/>
        <pc:sldMkLst>
          <pc:docMk/>
          <pc:sldMk cId="821310038" sldId="1174"/>
        </pc:sldMkLst>
        <pc:spChg chg="mod">
          <ac:chgData name="Said Nabi Lecturer FCSE" userId="22162f9c-d122-430c-b6e9-ac8024b7b6c6" providerId="ADAL" clId="{67A4F9F5-779B-5943-B14E-B85497A2BF22}" dt="2025-09-22T16:03:59.221" v="2900" actId="1076"/>
          <ac:spMkLst>
            <pc:docMk/>
            <pc:sldMk cId="821310038" sldId="1174"/>
            <ac:spMk id="8" creationId="{58C87438-6BA5-24B9-ADBB-4BA28FF4786E}"/>
          </ac:spMkLst>
        </pc:spChg>
        <pc:picChg chg="add mod">
          <ac:chgData name="Said Nabi Lecturer FCSE" userId="22162f9c-d122-430c-b6e9-ac8024b7b6c6" providerId="ADAL" clId="{67A4F9F5-779B-5943-B14E-B85497A2BF22}" dt="2025-09-22T16:10:37.580" v="3093"/>
          <ac:picMkLst>
            <pc:docMk/>
            <pc:sldMk cId="821310038" sldId="1174"/>
            <ac:picMk id="3074" creationId="{FDE6D88F-6A31-AE62-B617-F44E3ED15DBF}"/>
          </ac:picMkLst>
        </pc:picChg>
      </pc:sldChg>
      <pc:sldChg chg="delSp modSp add mod modAnim">
        <pc:chgData name="Said Nabi Lecturer FCSE" userId="22162f9c-d122-430c-b6e9-ac8024b7b6c6" providerId="ADAL" clId="{67A4F9F5-779B-5943-B14E-B85497A2BF22}" dt="2025-09-28T01:45:52.266" v="5821"/>
        <pc:sldMkLst>
          <pc:docMk/>
          <pc:sldMk cId="2927742798" sldId="1175"/>
        </pc:sldMkLst>
        <pc:spChg chg="mod">
          <ac:chgData name="Said Nabi Lecturer FCSE" userId="22162f9c-d122-430c-b6e9-ac8024b7b6c6" providerId="ADAL" clId="{67A4F9F5-779B-5943-B14E-B85497A2BF22}" dt="2025-09-28T01:45:41.923" v="5819" actId="20577"/>
          <ac:spMkLst>
            <pc:docMk/>
            <pc:sldMk cId="2927742798" sldId="1175"/>
            <ac:spMk id="8" creationId="{6C7ACC92-5AA6-0AC2-71A6-77A0C55C4FE5}"/>
          </ac:spMkLst>
        </pc:spChg>
      </pc:sldChg>
      <pc:sldChg chg="addSp delSp modSp add del mod delAnim modAnim">
        <pc:chgData name="Said Nabi Lecturer FCSE" userId="22162f9c-d122-430c-b6e9-ac8024b7b6c6" providerId="ADAL" clId="{67A4F9F5-779B-5943-B14E-B85497A2BF22}" dt="2025-09-26T01:12:16.114" v="5601" actId="2696"/>
        <pc:sldMkLst>
          <pc:docMk/>
          <pc:sldMk cId="1540875323" sldId="1176"/>
        </pc:sldMkLst>
      </pc:sldChg>
      <pc:sldChg chg="modSp add del ord modAnim">
        <pc:chgData name="Said Nabi Lecturer FCSE" userId="22162f9c-d122-430c-b6e9-ac8024b7b6c6" providerId="ADAL" clId="{67A4F9F5-779B-5943-B14E-B85497A2BF22}" dt="2025-09-26T01:12:16.094" v="5600" actId="2696"/>
        <pc:sldMkLst>
          <pc:docMk/>
          <pc:sldMk cId="1661240093" sldId="1177"/>
        </pc:sldMkLst>
      </pc:sldChg>
      <pc:sldChg chg="addSp delSp modSp new del mod modAnim">
        <pc:chgData name="Said Nabi Lecturer FCSE" userId="22162f9c-d122-430c-b6e9-ac8024b7b6c6" providerId="ADAL" clId="{67A4F9F5-779B-5943-B14E-B85497A2BF22}" dt="2025-09-26T01:12:16.153" v="5602" actId="2696"/>
        <pc:sldMkLst>
          <pc:docMk/>
          <pc:sldMk cId="2495003156" sldId="1178"/>
        </pc:sldMkLst>
      </pc:sldChg>
      <pc:sldChg chg="modSp add del mod ord">
        <pc:chgData name="Said Nabi Lecturer FCSE" userId="22162f9c-d122-430c-b6e9-ac8024b7b6c6" providerId="ADAL" clId="{67A4F9F5-779B-5943-B14E-B85497A2BF22}" dt="2025-09-26T01:12:16.168" v="5603" actId="2696"/>
        <pc:sldMkLst>
          <pc:docMk/>
          <pc:sldMk cId="2850505882" sldId="1179"/>
        </pc:sldMkLst>
      </pc:sldChg>
      <pc:sldChg chg="addSp delSp modSp add del mod delAnim">
        <pc:chgData name="Said Nabi Lecturer FCSE" userId="22162f9c-d122-430c-b6e9-ac8024b7b6c6" providerId="ADAL" clId="{67A4F9F5-779B-5943-B14E-B85497A2BF22}" dt="2025-09-26T01:12:16.188" v="5604" actId="2696"/>
        <pc:sldMkLst>
          <pc:docMk/>
          <pc:sldMk cId="570475063" sldId="1180"/>
        </pc:sldMkLst>
      </pc:sldChg>
      <pc:sldChg chg="addSp delSp modSp new del mod modAnim">
        <pc:chgData name="Said Nabi Lecturer FCSE" userId="22162f9c-d122-430c-b6e9-ac8024b7b6c6" providerId="ADAL" clId="{67A4F9F5-779B-5943-B14E-B85497A2BF22}" dt="2025-09-23T03:04:53.023" v="4392" actId="2696"/>
        <pc:sldMkLst>
          <pc:docMk/>
          <pc:sldMk cId="2666743986" sldId="1181"/>
        </pc:sldMkLst>
      </pc:sldChg>
      <pc:sldChg chg="addSp modSp add del mod modAnim">
        <pc:chgData name="Said Nabi Lecturer FCSE" userId="22162f9c-d122-430c-b6e9-ac8024b7b6c6" providerId="ADAL" clId="{67A4F9F5-779B-5943-B14E-B85497A2BF22}" dt="2025-09-26T01:12:16.201" v="5605" actId="2696"/>
        <pc:sldMkLst>
          <pc:docMk/>
          <pc:sldMk cId="4102497048" sldId="1181"/>
        </pc:sldMkLst>
      </pc:sldChg>
      <pc:sldChg chg="addSp delSp modSp add del mod modAnim">
        <pc:chgData name="Said Nabi Lecturer FCSE" userId="22162f9c-d122-430c-b6e9-ac8024b7b6c6" providerId="ADAL" clId="{67A4F9F5-779B-5943-B14E-B85497A2BF22}" dt="2025-09-26T01:12:16.235" v="5606" actId="2696"/>
        <pc:sldMkLst>
          <pc:docMk/>
          <pc:sldMk cId="1170202438" sldId="1182"/>
        </pc:sldMkLst>
      </pc:sldChg>
      <pc:sldChg chg="addSp delSp modSp add del mod ord">
        <pc:chgData name="Said Nabi Lecturer FCSE" userId="22162f9c-d122-430c-b6e9-ac8024b7b6c6" providerId="ADAL" clId="{67A4F9F5-779B-5943-B14E-B85497A2BF22}" dt="2025-09-26T01:12:16.249" v="5607" actId="2696"/>
        <pc:sldMkLst>
          <pc:docMk/>
          <pc:sldMk cId="2555083029" sldId="1183"/>
        </pc:sldMkLst>
      </pc:sldChg>
      <pc:sldChg chg="addSp delSp modSp add del mod">
        <pc:chgData name="Said Nabi Lecturer FCSE" userId="22162f9c-d122-430c-b6e9-ac8024b7b6c6" providerId="ADAL" clId="{67A4F9F5-779B-5943-B14E-B85497A2BF22}" dt="2025-09-26T01:12:16.324" v="5611" actId="2696"/>
        <pc:sldMkLst>
          <pc:docMk/>
          <pc:sldMk cId="1270443854" sldId="1184"/>
        </pc:sldMkLst>
      </pc:sldChg>
      <pc:sldChg chg="addSp delSp modSp new del mod modAnim">
        <pc:chgData name="Said Nabi Lecturer FCSE" userId="22162f9c-d122-430c-b6e9-ac8024b7b6c6" providerId="ADAL" clId="{67A4F9F5-779B-5943-B14E-B85497A2BF22}" dt="2025-09-26T01:12:16.273" v="5609" actId="2696"/>
        <pc:sldMkLst>
          <pc:docMk/>
          <pc:sldMk cId="955244743" sldId="1185"/>
        </pc:sldMkLst>
      </pc:sldChg>
      <pc:sldChg chg="addSp delSp modSp new del mod delAnim modAnim">
        <pc:chgData name="Said Nabi Lecturer FCSE" userId="22162f9c-d122-430c-b6e9-ac8024b7b6c6" providerId="ADAL" clId="{67A4F9F5-779B-5943-B14E-B85497A2BF22}" dt="2025-09-26T01:12:16.312" v="5610" actId="2696"/>
        <pc:sldMkLst>
          <pc:docMk/>
          <pc:sldMk cId="3806193296" sldId="1186"/>
        </pc:sldMkLst>
      </pc:sldChg>
      <pc:sldChg chg="addSp delSp modSp new del mod ord">
        <pc:chgData name="Said Nabi Lecturer FCSE" userId="22162f9c-d122-430c-b6e9-ac8024b7b6c6" providerId="ADAL" clId="{67A4F9F5-779B-5943-B14E-B85497A2BF22}" dt="2025-09-26T01:12:16.363" v="5612" actId="2696"/>
        <pc:sldMkLst>
          <pc:docMk/>
          <pc:sldMk cId="2840946376" sldId="1187"/>
        </pc:sldMkLst>
      </pc:sldChg>
      <pc:sldChg chg="addSp delSp modSp add del mod">
        <pc:chgData name="Said Nabi Lecturer FCSE" userId="22162f9c-d122-430c-b6e9-ac8024b7b6c6" providerId="ADAL" clId="{67A4F9F5-779B-5943-B14E-B85497A2BF22}" dt="2025-09-26T01:12:16.391" v="5613" actId="2696"/>
        <pc:sldMkLst>
          <pc:docMk/>
          <pc:sldMk cId="988249927" sldId="1188"/>
        </pc:sldMkLst>
      </pc:sldChg>
      <pc:sldChg chg="addSp delSp modSp add del mod">
        <pc:chgData name="Said Nabi Lecturer FCSE" userId="22162f9c-d122-430c-b6e9-ac8024b7b6c6" providerId="ADAL" clId="{67A4F9F5-779B-5943-B14E-B85497A2BF22}" dt="2025-09-26T01:12:16.456" v="5615" actId="2696"/>
        <pc:sldMkLst>
          <pc:docMk/>
          <pc:sldMk cId="2381879136" sldId="1189"/>
        </pc:sldMkLst>
      </pc:sldChg>
      <pc:sldChg chg="addSp delSp modSp new del mod ord delAnim modAnim">
        <pc:chgData name="Said Nabi Lecturer FCSE" userId="22162f9c-d122-430c-b6e9-ac8024b7b6c6" providerId="ADAL" clId="{67A4F9F5-779B-5943-B14E-B85497A2BF22}" dt="2025-09-26T01:12:16.440" v="5614" actId="2696"/>
        <pc:sldMkLst>
          <pc:docMk/>
          <pc:sldMk cId="667624197" sldId="1190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09-26T01:12:16.473" v="5616" actId="2696"/>
        <pc:sldMkLst>
          <pc:docMk/>
          <pc:sldMk cId="4161259661" sldId="1191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09-26T01:12:16.496" v="5617" actId="2696"/>
        <pc:sldMkLst>
          <pc:docMk/>
          <pc:sldMk cId="2658398296" sldId="1192"/>
        </pc:sldMkLst>
      </pc:sldChg>
      <pc:sldChg chg="modSp add mod ord modAnim">
        <pc:chgData name="Said Nabi Lecturer FCSE" userId="22162f9c-d122-430c-b6e9-ac8024b7b6c6" providerId="ADAL" clId="{67A4F9F5-779B-5943-B14E-B85497A2BF22}" dt="2025-09-28T01:44:46.455" v="5811"/>
        <pc:sldMkLst>
          <pc:docMk/>
          <pc:sldMk cId="386339959" sldId="1193"/>
        </pc:sldMkLst>
        <pc:spChg chg="mod">
          <ac:chgData name="Said Nabi Lecturer FCSE" userId="22162f9c-d122-430c-b6e9-ac8024b7b6c6" providerId="ADAL" clId="{67A4F9F5-779B-5943-B14E-B85497A2BF22}" dt="2025-09-28T01:41:12.263" v="5808" actId="20577"/>
          <ac:spMkLst>
            <pc:docMk/>
            <pc:sldMk cId="386339959" sldId="1193"/>
            <ac:spMk id="8" creationId="{D79BF874-1C24-DC3E-D9BD-DB97D0B2CFCD}"/>
          </ac:spMkLst>
        </pc:spChg>
      </pc:sldChg>
      <pc:sldChg chg="modSp add mod modAnim">
        <pc:chgData name="Said Nabi Lecturer FCSE" userId="22162f9c-d122-430c-b6e9-ac8024b7b6c6" providerId="ADAL" clId="{67A4F9F5-779B-5943-B14E-B85497A2BF22}" dt="2025-09-28T01:46:45.825" v="5829"/>
        <pc:sldMkLst>
          <pc:docMk/>
          <pc:sldMk cId="1193271379" sldId="1194"/>
        </pc:sldMkLst>
        <pc:spChg chg="mod">
          <ac:chgData name="Said Nabi Lecturer FCSE" userId="22162f9c-d122-430c-b6e9-ac8024b7b6c6" providerId="ADAL" clId="{67A4F9F5-779B-5943-B14E-B85497A2BF22}" dt="2025-09-26T01:49:39.521" v="5754" actId="207"/>
          <ac:spMkLst>
            <pc:docMk/>
            <pc:sldMk cId="1193271379" sldId="1194"/>
            <ac:spMk id="8" creationId="{D9CE7568-1DA6-6E47-B9F6-DA9F7BC3ED91}"/>
          </ac:spMkLst>
        </pc:spChg>
      </pc:sldChg>
      <pc:sldChg chg="modSp add del mod">
        <pc:chgData name="Said Nabi Lecturer FCSE" userId="22162f9c-d122-430c-b6e9-ac8024b7b6c6" providerId="ADAL" clId="{67A4F9F5-779B-5943-B14E-B85497A2BF22}" dt="2025-09-26T01:12:16.509" v="5618" actId="2696"/>
        <pc:sldMkLst>
          <pc:docMk/>
          <pc:sldMk cId="3371569509" sldId="1194"/>
        </pc:sldMkLst>
      </pc:sldChg>
      <pc:sldChg chg="delSp modSp new del mod">
        <pc:chgData name="Said Nabi Lecturer FCSE" userId="22162f9c-d122-430c-b6e9-ac8024b7b6c6" providerId="ADAL" clId="{67A4F9F5-779B-5943-B14E-B85497A2BF22}" dt="2025-09-26T01:12:16.533" v="5619" actId="2696"/>
        <pc:sldMkLst>
          <pc:docMk/>
          <pc:sldMk cId="2619624186" sldId="1195"/>
        </pc:sldMkLst>
      </pc:sldChg>
      <pc:sldChg chg="modSp add mod modAnim">
        <pc:chgData name="Said Nabi Lecturer FCSE" userId="22162f9c-d122-430c-b6e9-ac8024b7b6c6" providerId="ADAL" clId="{67A4F9F5-779B-5943-B14E-B85497A2BF22}" dt="2025-09-29T01:16:26.438" v="6053" actId="207"/>
        <pc:sldMkLst>
          <pc:docMk/>
          <pc:sldMk cId="2759835045" sldId="1195"/>
        </pc:sldMkLst>
        <pc:spChg chg="mod">
          <ac:chgData name="Said Nabi Lecturer FCSE" userId="22162f9c-d122-430c-b6e9-ac8024b7b6c6" providerId="ADAL" clId="{67A4F9F5-779B-5943-B14E-B85497A2BF22}" dt="2025-09-29T01:16:26.438" v="6053" actId="207"/>
          <ac:spMkLst>
            <pc:docMk/>
            <pc:sldMk cId="2759835045" sldId="1195"/>
            <ac:spMk id="8" creationId="{8879E6B6-833D-0899-B5A8-F6B409E1C2F9}"/>
          </ac:spMkLst>
        </pc:spChg>
      </pc:sldChg>
      <pc:sldChg chg="modAnim">
        <pc:chgData name="Said Nabi Lecturer FCSE" userId="22162f9c-d122-430c-b6e9-ac8024b7b6c6" providerId="ADAL" clId="{67A4F9F5-779B-5943-B14E-B85497A2BF22}" dt="2025-09-28T01:47:27.481" v="5833"/>
        <pc:sldMkLst>
          <pc:docMk/>
          <pc:sldMk cId="3568530517" sldId="1196"/>
        </pc:sldMkLst>
      </pc:sldChg>
      <pc:sldChg chg="modSp modAnim">
        <pc:chgData name="Said Nabi Lecturer FCSE" userId="22162f9c-d122-430c-b6e9-ac8024b7b6c6" providerId="ADAL" clId="{67A4F9F5-779B-5943-B14E-B85497A2BF22}" dt="2025-09-29T01:19:17.292" v="6170" actId="20577"/>
        <pc:sldMkLst>
          <pc:docMk/>
          <pc:sldMk cId="593065879" sldId="1197"/>
        </pc:sldMkLst>
        <pc:spChg chg="mod">
          <ac:chgData name="Said Nabi Lecturer FCSE" userId="22162f9c-d122-430c-b6e9-ac8024b7b6c6" providerId="ADAL" clId="{67A4F9F5-779B-5943-B14E-B85497A2BF22}" dt="2025-09-29T01:19:17.292" v="6170" actId="20577"/>
          <ac:spMkLst>
            <pc:docMk/>
            <pc:sldMk cId="593065879" sldId="1197"/>
            <ac:spMk id="8" creationId="{40A90C38-E578-9FD3-55CA-7A68E622FAE8}"/>
          </ac:spMkLst>
        </pc:spChg>
      </pc:sldChg>
      <pc:sldChg chg="modAnim">
        <pc:chgData name="Said Nabi Lecturer FCSE" userId="22162f9c-d122-430c-b6e9-ac8024b7b6c6" providerId="ADAL" clId="{67A4F9F5-779B-5943-B14E-B85497A2BF22}" dt="2025-09-28T01:49:44.388" v="5849"/>
        <pc:sldMkLst>
          <pc:docMk/>
          <pc:sldMk cId="2356197765" sldId="1198"/>
        </pc:sldMkLst>
      </pc:sldChg>
      <pc:sldChg chg="modAnim">
        <pc:chgData name="Said Nabi Lecturer FCSE" userId="22162f9c-d122-430c-b6e9-ac8024b7b6c6" providerId="ADAL" clId="{67A4F9F5-779B-5943-B14E-B85497A2BF22}" dt="2025-09-28T01:51:01.880" v="5860"/>
        <pc:sldMkLst>
          <pc:docMk/>
          <pc:sldMk cId="2431197673" sldId="1199"/>
        </pc:sldMkLst>
      </pc:sldChg>
      <pc:sldChg chg="modAnim">
        <pc:chgData name="Said Nabi Lecturer FCSE" userId="22162f9c-d122-430c-b6e9-ac8024b7b6c6" providerId="ADAL" clId="{67A4F9F5-779B-5943-B14E-B85497A2BF22}" dt="2025-09-28T01:51:37.586" v="5866"/>
        <pc:sldMkLst>
          <pc:docMk/>
          <pc:sldMk cId="1452619793" sldId="1200"/>
        </pc:sldMkLst>
      </pc:sldChg>
      <pc:sldChg chg="modAnim">
        <pc:chgData name="Said Nabi Lecturer FCSE" userId="22162f9c-d122-430c-b6e9-ac8024b7b6c6" providerId="ADAL" clId="{67A4F9F5-779B-5943-B14E-B85497A2BF22}" dt="2025-09-28T01:53:07.465" v="5876"/>
        <pc:sldMkLst>
          <pc:docMk/>
          <pc:sldMk cId="3322202993" sldId="1201"/>
        </pc:sldMkLst>
      </pc:sldChg>
      <pc:sldChg chg="modAnim">
        <pc:chgData name="Said Nabi Lecturer FCSE" userId="22162f9c-d122-430c-b6e9-ac8024b7b6c6" providerId="ADAL" clId="{67A4F9F5-779B-5943-B14E-B85497A2BF22}" dt="2025-09-28T01:54:13.515" v="5885"/>
        <pc:sldMkLst>
          <pc:docMk/>
          <pc:sldMk cId="2150135870" sldId="1202"/>
        </pc:sldMkLst>
      </pc:sldChg>
      <pc:sldChg chg="modAnim">
        <pc:chgData name="Said Nabi Lecturer FCSE" userId="22162f9c-d122-430c-b6e9-ac8024b7b6c6" providerId="ADAL" clId="{67A4F9F5-779B-5943-B14E-B85497A2BF22}" dt="2025-09-28T01:55:28.756" v="5895"/>
        <pc:sldMkLst>
          <pc:docMk/>
          <pc:sldMk cId="2621485592" sldId="1203"/>
        </pc:sldMkLst>
      </pc:sldChg>
      <pc:sldChg chg="modAnim">
        <pc:chgData name="Said Nabi Lecturer FCSE" userId="22162f9c-d122-430c-b6e9-ac8024b7b6c6" providerId="ADAL" clId="{67A4F9F5-779B-5943-B14E-B85497A2BF22}" dt="2025-09-28T01:56:23.171" v="5904"/>
        <pc:sldMkLst>
          <pc:docMk/>
          <pc:sldMk cId="2142708989" sldId="1204"/>
        </pc:sldMkLst>
      </pc:sldChg>
      <pc:sldChg chg="modAnim">
        <pc:chgData name="Said Nabi Lecturer FCSE" userId="22162f9c-d122-430c-b6e9-ac8024b7b6c6" providerId="ADAL" clId="{67A4F9F5-779B-5943-B14E-B85497A2BF22}" dt="2025-09-28T01:57:26.848" v="5914"/>
        <pc:sldMkLst>
          <pc:docMk/>
          <pc:sldMk cId="390659462" sldId="1205"/>
        </pc:sldMkLst>
      </pc:sldChg>
      <pc:sldChg chg="modSp add mod modAnim">
        <pc:chgData name="Said Nabi Lecturer FCSE" userId="22162f9c-d122-430c-b6e9-ac8024b7b6c6" providerId="ADAL" clId="{67A4F9F5-779B-5943-B14E-B85497A2BF22}" dt="2025-09-30T02:22:02.787" v="6456" actId="20577"/>
        <pc:sldMkLst>
          <pc:docMk/>
          <pc:sldMk cId="374944398" sldId="1206"/>
        </pc:sldMkLst>
        <pc:spChg chg="mod">
          <ac:chgData name="Said Nabi Lecturer FCSE" userId="22162f9c-d122-430c-b6e9-ac8024b7b6c6" providerId="ADAL" clId="{67A4F9F5-779B-5943-B14E-B85497A2BF22}" dt="2025-09-29T13:27:29.014" v="6182" actId="20577"/>
          <ac:spMkLst>
            <pc:docMk/>
            <pc:sldMk cId="374944398" sldId="1206"/>
            <ac:spMk id="7" creationId="{E03B48AE-0AA7-99BB-8901-A80DEF94F12F}"/>
          </ac:spMkLst>
        </pc:spChg>
        <pc:spChg chg="mod">
          <ac:chgData name="Said Nabi Lecturer FCSE" userId="22162f9c-d122-430c-b6e9-ac8024b7b6c6" providerId="ADAL" clId="{67A4F9F5-779B-5943-B14E-B85497A2BF22}" dt="2025-09-30T02:22:02.787" v="6456" actId="20577"/>
          <ac:spMkLst>
            <pc:docMk/>
            <pc:sldMk cId="374944398" sldId="1206"/>
            <ac:spMk id="9" creationId="{BF5C402A-8C68-3650-E7BF-35EC0526EF6F}"/>
          </ac:spMkLst>
        </pc:spChg>
      </pc:sldChg>
      <pc:sldChg chg="addSp modSp add mod modAnim">
        <pc:chgData name="Said Nabi Lecturer FCSE" userId="22162f9c-d122-430c-b6e9-ac8024b7b6c6" providerId="ADAL" clId="{67A4F9F5-779B-5943-B14E-B85497A2BF22}" dt="2025-10-02T05:19:26.169" v="8013"/>
        <pc:sldMkLst>
          <pc:docMk/>
          <pc:sldMk cId="1842431676" sldId="1207"/>
        </pc:sldMkLst>
        <pc:spChg chg="mod">
          <ac:chgData name="Said Nabi Lecturer FCSE" userId="22162f9c-d122-430c-b6e9-ac8024b7b6c6" providerId="ADAL" clId="{67A4F9F5-779B-5943-B14E-B85497A2BF22}" dt="2025-09-28T02:01:44.452" v="5948" actId="20577"/>
          <ac:spMkLst>
            <pc:docMk/>
            <pc:sldMk cId="1842431676" sldId="1207"/>
            <ac:spMk id="7" creationId="{B0907C24-DB78-1C92-A61B-FBBCDED222A9}"/>
          </ac:spMkLst>
        </pc:spChg>
        <pc:spChg chg="mod">
          <ac:chgData name="Said Nabi Lecturer FCSE" userId="22162f9c-d122-430c-b6e9-ac8024b7b6c6" providerId="ADAL" clId="{67A4F9F5-779B-5943-B14E-B85497A2BF22}" dt="2025-09-30T02:51:57.955" v="6653" actId="20577"/>
          <ac:spMkLst>
            <pc:docMk/>
            <pc:sldMk cId="1842431676" sldId="1207"/>
            <ac:spMk id="9" creationId="{7B752780-67D5-4343-A0A9-50DFEAFA447E}"/>
          </ac:spMkLst>
        </pc:spChg>
      </pc:sldChg>
      <pc:sldChg chg="addSp delSp modSp add mod delAnim modAnim">
        <pc:chgData name="Said Nabi Lecturer FCSE" userId="22162f9c-d122-430c-b6e9-ac8024b7b6c6" providerId="ADAL" clId="{67A4F9F5-779B-5943-B14E-B85497A2BF22}" dt="2025-09-30T04:27:59.158" v="6675"/>
        <pc:sldMkLst>
          <pc:docMk/>
          <pc:sldMk cId="2548327898" sldId="1208"/>
        </pc:sldMkLst>
        <pc:spChg chg="mod">
          <ac:chgData name="Said Nabi Lecturer FCSE" userId="22162f9c-d122-430c-b6e9-ac8024b7b6c6" providerId="ADAL" clId="{67A4F9F5-779B-5943-B14E-B85497A2BF22}" dt="2025-09-29T13:43:54.539" v="6283" actId="20577"/>
          <ac:spMkLst>
            <pc:docMk/>
            <pc:sldMk cId="2548327898" sldId="1208"/>
            <ac:spMk id="7" creationId="{0ADB7D26-AC5E-BCD7-8DD6-D9CB4FD5D7B5}"/>
          </ac:spMkLst>
        </pc:spChg>
        <pc:spChg chg="mod">
          <ac:chgData name="Said Nabi Lecturer FCSE" userId="22162f9c-d122-430c-b6e9-ac8024b7b6c6" providerId="ADAL" clId="{67A4F9F5-779B-5943-B14E-B85497A2BF22}" dt="2025-09-30T04:27:44.532" v="6673" actId="14100"/>
          <ac:spMkLst>
            <pc:docMk/>
            <pc:sldMk cId="2548327898" sldId="1208"/>
            <ac:spMk id="9" creationId="{9F0AB62C-E5AD-A843-E562-341BA4F39CB7}"/>
          </ac:spMkLst>
        </pc:spChg>
        <pc:picChg chg="add mod">
          <ac:chgData name="Said Nabi Lecturer FCSE" userId="22162f9c-d122-430c-b6e9-ac8024b7b6c6" providerId="ADAL" clId="{67A4F9F5-779B-5943-B14E-B85497A2BF22}" dt="2025-09-30T04:27:47.627" v="6674" actId="1076"/>
          <ac:picMkLst>
            <pc:docMk/>
            <pc:sldMk cId="2548327898" sldId="1208"/>
            <ac:picMk id="4" creationId="{B07569FD-0663-1EF9-F815-ECD96ACFB987}"/>
          </ac:picMkLst>
        </pc:picChg>
      </pc:sldChg>
      <pc:sldChg chg="delSp modSp add mod ord delAnim modAnim">
        <pc:chgData name="Said Nabi Lecturer FCSE" userId="22162f9c-d122-430c-b6e9-ac8024b7b6c6" providerId="ADAL" clId="{67A4F9F5-779B-5943-B14E-B85497A2BF22}" dt="2025-09-30T15:21:46.005" v="7076" actId="20578"/>
        <pc:sldMkLst>
          <pc:docMk/>
          <pc:sldMk cId="3123115456" sldId="1209"/>
        </pc:sldMkLst>
        <pc:spChg chg="mod">
          <ac:chgData name="Said Nabi Lecturer FCSE" userId="22162f9c-d122-430c-b6e9-ac8024b7b6c6" providerId="ADAL" clId="{67A4F9F5-779B-5943-B14E-B85497A2BF22}" dt="2025-09-29T13:44:41.993" v="6297" actId="1035"/>
          <ac:spMkLst>
            <pc:docMk/>
            <pc:sldMk cId="3123115456" sldId="1209"/>
            <ac:spMk id="7" creationId="{E5ACA98E-B69A-F97D-55C2-A718C0BE05BF}"/>
          </ac:spMkLst>
        </pc:spChg>
        <pc:spChg chg="mod">
          <ac:chgData name="Said Nabi Lecturer FCSE" userId="22162f9c-d122-430c-b6e9-ac8024b7b6c6" providerId="ADAL" clId="{67A4F9F5-779B-5943-B14E-B85497A2BF22}" dt="2025-09-30T02:52:44.855" v="6664" actId="20577"/>
          <ac:spMkLst>
            <pc:docMk/>
            <pc:sldMk cId="3123115456" sldId="1209"/>
            <ac:spMk id="9" creationId="{FF597C7D-F812-E85B-C2F6-D63B50D23F68}"/>
          </ac:spMkLst>
        </pc:spChg>
      </pc:sldChg>
      <pc:sldChg chg="delSp modSp add del mod delAnim modAnim">
        <pc:chgData name="Said Nabi Lecturer FCSE" userId="22162f9c-d122-430c-b6e9-ac8024b7b6c6" providerId="ADAL" clId="{67A4F9F5-779B-5943-B14E-B85497A2BF22}" dt="2025-09-29T13:59:33.595" v="6398" actId="2696"/>
        <pc:sldMkLst>
          <pc:docMk/>
          <pc:sldMk cId="2666946918" sldId="1210"/>
        </pc:sldMkLst>
      </pc:sldChg>
      <pc:sldChg chg="addSp delSp modSp add mod delAnim modAnim">
        <pc:chgData name="Said Nabi Lecturer FCSE" userId="22162f9c-d122-430c-b6e9-ac8024b7b6c6" providerId="ADAL" clId="{67A4F9F5-779B-5943-B14E-B85497A2BF22}" dt="2025-10-01T10:30:18.108" v="7629" actId="20577"/>
        <pc:sldMkLst>
          <pc:docMk/>
          <pc:sldMk cId="3441244026" sldId="1211"/>
        </pc:sldMkLst>
        <pc:spChg chg="mod">
          <ac:chgData name="Said Nabi Lecturer FCSE" userId="22162f9c-d122-430c-b6e9-ac8024b7b6c6" providerId="ADAL" clId="{67A4F9F5-779B-5943-B14E-B85497A2BF22}" dt="2025-09-30T15:24:17.139" v="7093"/>
          <ac:spMkLst>
            <pc:docMk/>
            <pc:sldMk cId="3441244026" sldId="1211"/>
            <ac:spMk id="3" creationId="{FF94E642-EE79-D667-77F3-25D9FAF3017F}"/>
          </ac:spMkLst>
        </pc:spChg>
        <pc:spChg chg="mod">
          <ac:chgData name="Said Nabi Lecturer FCSE" userId="22162f9c-d122-430c-b6e9-ac8024b7b6c6" providerId="ADAL" clId="{67A4F9F5-779B-5943-B14E-B85497A2BF22}" dt="2025-10-01T05:19:33.808" v="7254" actId="1038"/>
          <ac:spMkLst>
            <pc:docMk/>
            <pc:sldMk cId="3441244026" sldId="1211"/>
            <ac:spMk id="5" creationId="{BE4BCD2D-8E3E-10C4-CF4F-E7E1D317B718}"/>
          </ac:spMkLst>
        </pc:spChg>
        <pc:spChg chg="mod">
          <ac:chgData name="Said Nabi Lecturer FCSE" userId="22162f9c-d122-430c-b6e9-ac8024b7b6c6" providerId="ADAL" clId="{67A4F9F5-779B-5943-B14E-B85497A2BF22}" dt="2025-09-30T15:24:17.139" v="7093"/>
          <ac:spMkLst>
            <pc:docMk/>
            <pc:sldMk cId="3441244026" sldId="1211"/>
            <ac:spMk id="6" creationId="{4F9167FB-C564-98B4-1E9D-CAE09FB4E53B}"/>
          </ac:spMkLst>
        </pc:spChg>
        <pc:spChg chg="mod">
          <ac:chgData name="Said Nabi Lecturer FCSE" userId="22162f9c-d122-430c-b6e9-ac8024b7b6c6" providerId="ADAL" clId="{67A4F9F5-779B-5943-B14E-B85497A2BF22}" dt="2025-10-01T09:56:04.355" v="7462" actId="1076"/>
          <ac:spMkLst>
            <pc:docMk/>
            <pc:sldMk cId="3441244026" sldId="1211"/>
            <ac:spMk id="7" creationId="{38758204-5401-0EE8-D37B-D773E05E30C8}"/>
          </ac:spMkLst>
        </pc:spChg>
        <pc:spChg chg="mod">
          <ac:chgData name="Said Nabi Lecturer FCSE" userId="22162f9c-d122-430c-b6e9-ac8024b7b6c6" providerId="ADAL" clId="{67A4F9F5-779B-5943-B14E-B85497A2BF22}" dt="2025-09-30T15:23:47.169" v="7092" actId="20577"/>
          <ac:spMkLst>
            <pc:docMk/>
            <pc:sldMk cId="3441244026" sldId="1211"/>
            <ac:spMk id="9" creationId="{2C30D2E8-4798-DDE0-FCCA-673C244F71F4}"/>
          </ac:spMkLst>
        </pc:spChg>
        <pc:spChg chg="mod">
          <ac:chgData name="Said Nabi Lecturer FCSE" userId="22162f9c-d122-430c-b6e9-ac8024b7b6c6" providerId="ADAL" clId="{67A4F9F5-779B-5943-B14E-B85497A2BF22}" dt="2025-09-30T15:24:17.139" v="7093"/>
          <ac:spMkLst>
            <pc:docMk/>
            <pc:sldMk cId="3441244026" sldId="1211"/>
            <ac:spMk id="13" creationId="{3D2EC2EA-78FE-E115-8CEB-3300787B5FE2}"/>
          </ac:spMkLst>
        </pc:spChg>
        <pc:spChg chg="mod">
          <ac:chgData name="Said Nabi Lecturer FCSE" userId="22162f9c-d122-430c-b6e9-ac8024b7b6c6" providerId="ADAL" clId="{67A4F9F5-779B-5943-B14E-B85497A2BF22}" dt="2025-10-01T05:22:14.361" v="7403" actId="1037"/>
          <ac:spMkLst>
            <pc:docMk/>
            <pc:sldMk cId="3441244026" sldId="1211"/>
            <ac:spMk id="15" creationId="{54507A96-4603-57C8-FE56-3C3B42EDA568}"/>
          </ac:spMkLst>
        </pc:spChg>
        <pc:spChg chg="mod">
          <ac:chgData name="Said Nabi Lecturer FCSE" userId="22162f9c-d122-430c-b6e9-ac8024b7b6c6" providerId="ADAL" clId="{67A4F9F5-779B-5943-B14E-B85497A2BF22}" dt="2025-09-30T15:24:17.139" v="7093"/>
          <ac:spMkLst>
            <pc:docMk/>
            <pc:sldMk cId="3441244026" sldId="1211"/>
            <ac:spMk id="17" creationId="{414A353B-914D-5CA0-9594-F4597CE594BF}"/>
          </ac:spMkLst>
        </pc:spChg>
        <pc:spChg chg="mod">
          <ac:chgData name="Said Nabi Lecturer FCSE" userId="22162f9c-d122-430c-b6e9-ac8024b7b6c6" providerId="ADAL" clId="{67A4F9F5-779B-5943-B14E-B85497A2BF22}" dt="2025-10-01T05:22:06.478" v="7394" actId="1037"/>
          <ac:spMkLst>
            <pc:docMk/>
            <pc:sldMk cId="3441244026" sldId="1211"/>
            <ac:spMk id="19" creationId="{CD979DBA-C296-AF73-4653-105EA54EDBA9}"/>
          </ac:spMkLst>
        </pc:spChg>
        <pc:spChg chg="add mod">
          <ac:chgData name="Said Nabi Lecturer FCSE" userId="22162f9c-d122-430c-b6e9-ac8024b7b6c6" providerId="ADAL" clId="{67A4F9F5-779B-5943-B14E-B85497A2BF22}" dt="2025-10-01T05:20:56.161" v="7312" actId="1038"/>
          <ac:spMkLst>
            <pc:docMk/>
            <pc:sldMk cId="3441244026" sldId="1211"/>
            <ac:spMk id="20" creationId="{DA8BE493-DE68-CA10-6125-8B7188044734}"/>
          </ac:spMkLst>
        </pc:spChg>
        <pc:spChg chg="add mod">
          <ac:chgData name="Said Nabi Lecturer FCSE" userId="22162f9c-d122-430c-b6e9-ac8024b7b6c6" providerId="ADAL" clId="{67A4F9F5-779B-5943-B14E-B85497A2BF22}" dt="2025-10-01T05:20:56.161" v="7312" actId="1038"/>
          <ac:spMkLst>
            <pc:docMk/>
            <pc:sldMk cId="3441244026" sldId="1211"/>
            <ac:spMk id="21" creationId="{990EE99C-E1D2-474B-3EC9-79D1756C125F}"/>
          </ac:spMkLst>
        </pc:spChg>
        <pc:spChg chg="add mod">
          <ac:chgData name="Said Nabi Lecturer FCSE" userId="22162f9c-d122-430c-b6e9-ac8024b7b6c6" providerId="ADAL" clId="{67A4F9F5-779B-5943-B14E-B85497A2BF22}" dt="2025-10-01T05:20:56.161" v="7312" actId="1038"/>
          <ac:spMkLst>
            <pc:docMk/>
            <pc:sldMk cId="3441244026" sldId="1211"/>
            <ac:spMk id="22" creationId="{C18A79A6-6A67-7543-6E89-9EA1D1D7BD52}"/>
          </ac:spMkLst>
        </pc:spChg>
        <pc:spChg chg="mod">
          <ac:chgData name="Said Nabi Lecturer FCSE" userId="22162f9c-d122-430c-b6e9-ac8024b7b6c6" providerId="ADAL" clId="{67A4F9F5-779B-5943-B14E-B85497A2BF22}" dt="2025-09-30T15:24:32.603" v="7094"/>
          <ac:spMkLst>
            <pc:docMk/>
            <pc:sldMk cId="3441244026" sldId="1211"/>
            <ac:spMk id="24" creationId="{69A8F248-A923-2C50-BBF4-CA2843A1D05D}"/>
          </ac:spMkLst>
        </pc:spChg>
        <pc:spChg chg="mod">
          <ac:chgData name="Said Nabi Lecturer FCSE" userId="22162f9c-d122-430c-b6e9-ac8024b7b6c6" providerId="ADAL" clId="{67A4F9F5-779B-5943-B14E-B85497A2BF22}" dt="2025-09-30T15:42:33.315" v="7131" actId="1076"/>
          <ac:spMkLst>
            <pc:docMk/>
            <pc:sldMk cId="3441244026" sldId="1211"/>
            <ac:spMk id="26" creationId="{EE874043-7AB3-A10C-479E-81BF85B283D1}"/>
          </ac:spMkLst>
        </pc:spChg>
        <pc:spChg chg="add mod">
          <ac:chgData name="Said Nabi Lecturer FCSE" userId="22162f9c-d122-430c-b6e9-ac8024b7b6c6" providerId="ADAL" clId="{67A4F9F5-779B-5943-B14E-B85497A2BF22}" dt="2025-10-01T05:20:45.057" v="7294" actId="1038"/>
          <ac:spMkLst>
            <pc:docMk/>
            <pc:sldMk cId="3441244026" sldId="1211"/>
            <ac:spMk id="27" creationId="{67601744-84DB-606F-2858-BB47854F510E}"/>
          </ac:spMkLst>
        </pc:spChg>
        <pc:spChg chg="mod">
          <ac:chgData name="Said Nabi Lecturer FCSE" userId="22162f9c-d122-430c-b6e9-ac8024b7b6c6" providerId="ADAL" clId="{67A4F9F5-779B-5943-B14E-B85497A2BF22}" dt="2025-10-01T05:04:44.503" v="7135" actId="14100"/>
          <ac:spMkLst>
            <pc:docMk/>
            <pc:sldMk cId="3441244026" sldId="1211"/>
            <ac:spMk id="30" creationId="{1C026DEC-8B9D-E576-D1BF-18841546B41E}"/>
          </ac:spMkLst>
        </pc:spChg>
        <pc:spChg chg="mod">
          <ac:chgData name="Said Nabi Lecturer FCSE" userId="22162f9c-d122-430c-b6e9-ac8024b7b6c6" providerId="ADAL" clId="{67A4F9F5-779B-5943-B14E-B85497A2BF22}" dt="2025-10-01T05:04:38.504" v="7134" actId="20577"/>
          <ac:spMkLst>
            <pc:docMk/>
            <pc:sldMk cId="3441244026" sldId="1211"/>
            <ac:spMk id="32" creationId="{482E224F-70D9-3754-0374-4771C759C57D}"/>
          </ac:spMkLst>
        </pc:spChg>
        <pc:spChg chg="add mod">
          <ac:chgData name="Said Nabi Lecturer FCSE" userId="22162f9c-d122-430c-b6e9-ac8024b7b6c6" providerId="ADAL" clId="{67A4F9F5-779B-5943-B14E-B85497A2BF22}" dt="2025-10-01T09:58:20.798" v="7596" actId="207"/>
          <ac:spMkLst>
            <pc:docMk/>
            <pc:sldMk cId="3441244026" sldId="1211"/>
            <ac:spMk id="33" creationId="{3B209588-1EBB-598A-9224-7F78BBFD3A90}"/>
          </ac:spMkLst>
        </pc:spChg>
        <pc:spChg chg="add mod">
          <ac:chgData name="Said Nabi Lecturer FCSE" userId="22162f9c-d122-430c-b6e9-ac8024b7b6c6" providerId="ADAL" clId="{67A4F9F5-779B-5943-B14E-B85497A2BF22}" dt="2025-10-01T10:30:18.108" v="7629" actId="20577"/>
          <ac:spMkLst>
            <pc:docMk/>
            <pc:sldMk cId="3441244026" sldId="1211"/>
            <ac:spMk id="34" creationId="{02DC2DB1-3AF3-DFA4-B65C-813607AB2BBD}"/>
          </ac:spMkLst>
        </pc:spChg>
        <pc:spChg chg="add mod">
          <ac:chgData name="Said Nabi Lecturer FCSE" userId="22162f9c-d122-430c-b6e9-ac8024b7b6c6" providerId="ADAL" clId="{67A4F9F5-779B-5943-B14E-B85497A2BF22}" dt="2025-10-01T10:30:13.375" v="7626" actId="20577"/>
          <ac:spMkLst>
            <pc:docMk/>
            <pc:sldMk cId="3441244026" sldId="1211"/>
            <ac:spMk id="35" creationId="{F1132FB5-C74E-C236-65A8-7FC91CBC5E45}"/>
          </ac:spMkLst>
        </pc:spChg>
        <pc:spChg chg="mod">
          <ac:chgData name="Said Nabi Lecturer FCSE" userId="22162f9c-d122-430c-b6e9-ac8024b7b6c6" providerId="ADAL" clId="{67A4F9F5-779B-5943-B14E-B85497A2BF22}" dt="2025-10-01T05:05:01.501" v="7137"/>
          <ac:spMkLst>
            <pc:docMk/>
            <pc:sldMk cId="3441244026" sldId="1211"/>
            <ac:spMk id="37" creationId="{B42C4B1D-9458-B894-AD6C-1A067409A7C6}"/>
          </ac:spMkLst>
        </pc:spChg>
        <pc:spChg chg="mod">
          <ac:chgData name="Said Nabi Lecturer FCSE" userId="22162f9c-d122-430c-b6e9-ac8024b7b6c6" providerId="ADAL" clId="{67A4F9F5-779B-5943-B14E-B85497A2BF22}" dt="2025-10-01T05:05:25.495" v="7168" actId="20577"/>
          <ac:spMkLst>
            <pc:docMk/>
            <pc:sldMk cId="3441244026" sldId="1211"/>
            <ac:spMk id="39" creationId="{9DC5C503-93D6-7505-95AC-A64CB8F70732}"/>
          </ac:spMkLst>
        </pc:spChg>
        <pc:spChg chg="mod">
          <ac:chgData name="Said Nabi Lecturer FCSE" userId="22162f9c-d122-430c-b6e9-ac8024b7b6c6" providerId="ADAL" clId="{67A4F9F5-779B-5943-B14E-B85497A2BF22}" dt="2025-10-01T05:21:53.962" v="7383" actId="1076"/>
          <ac:spMkLst>
            <pc:docMk/>
            <pc:sldMk cId="3441244026" sldId="1211"/>
            <ac:spMk id="51" creationId="{A1C10D51-30B5-50DF-81AF-056B6EE5B942}"/>
          </ac:spMkLst>
        </pc:spChg>
        <pc:spChg chg="mod">
          <ac:chgData name="Said Nabi Lecturer FCSE" userId="22162f9c-d122-430c-b6e9-ac8024b7b6c6" providerId="ADAL" clId="{67A4F9F5-779B-5943-B14E-B85497A2BF22}" dt="2025-10-01T05:21:57.991" v="7384" actId="1076"/>
          <ac:spMkLst>
            <pc:docMk/>
            <pc:sldMk cId="3441244026" sldId="1211"/>
            <ac:spMk id="53" creationId="{BA4C8A3F-52F0-A231-E4F6-5D5A2BB10027}"/>
          </ac:spMkLst>
        </pc:spChg>
        <pc:spChg chg="add mod">
          <ac:chgData name="Said Nabi Lecturer FCSE" userId="22162f9c-d122-430c-b6e9-ac8024b7b6c6" providerId="ADAL" clId="{67A4F9F5-779B-5943-B14E-B85497A2BF22}" dt="2025-10-01T05:20:56.161" v="7312" actId="1038"/>
          <ac:spMkLst>
            <pc:docMk/>
            <pc:sldMk cId="3441244026" sldId="1211"/>
            <ac:spMk id="54" creationId="{280696A4-C6C1-62BC-B9DC-14ACA90ED1A9}"/>
          </ac:spMkLst>
        </pc:spChg>
        <pc:spChg chg="mod">
          <ac:chgData name="Said Nabi Lecturer FCSE" userId="22162f9c-d122-430c-b6e9-ac8024b7b6c6" providerId="ADAL" clId="{67A4F9F5-779B-5943-B14E-B85497A2BF22}" dt="2025-10-01T05:19:54.367" v="7255"/>
          <ac:spMkLst>
            <pc:docMk/>
            <pc:sldMk cId="3441244026" sldId="1211"/>
            <ac:spMk id="56" creationId="{5FE8EBD5-1832-C3A5-A187-C0A8CBB5C983}"/>
          </ac:spMkLst>
        </pc:spChg>
        <pc:spChg chg="mod">
          <ac:chgData name="Said Nabi Lecturer FCSE" userId="22162f9c-d122-430c-b6e9-ac8024b7b6c6" providerId="ADAL" clId="{67A4F9F5-779B-5943-B14E-B85497A2BF22}" dt="2025-10-01T05:19:54.367" v="7255"/>
          <ac:spMkLst>
            <pc:docMk/>
            <pc:sldMk cId="3441244026" sldId="1211"/>
            <ac:spMk id="58" creationId="{E5A40ECB-5C7A-E30B-C88E-A99419926A73}"/>
          </ac:spMkLst>
        </pc:spChg>
        <pc:spChg chg="mod">
          <ac:chgData name="Said Nabi Lecturer FCSE" userId="22162f9c-d122-430c-b6e9-ac8024b7b6c6" providerId="ADAL" clId="{67A4F9F5-779B-5943-B14E-B85497A2BF22}" dt="2025-10-01T05:20:08.082" v="7257"/>
          <ac:spMkLst>
            <pc:docMk/>
            <pc:sldMk cId="3441244026" sldId="1211"/>
            <ac:spMk id="60" creationId="{34055633-BFF8-6520-543C-817BC61DFC22}"/>
          </ac:spMkLst>
        </pc:spChg>
        <pc:spChg chg="mod">
          <ac:chgData name="Said Nabi Lecturer FCSE" userId="22162f9c-d122-430c-b6e9-ac8024b7b6c6" providerId="ADAL" clId="{67A4F9F5-779B-5943-B14E-B85497A2BF22}" dt="2025-10-01T05:21:44.689" v="7377" actId="1076"/>
          <ac:spMkLst>
            <pc:docMk/>
            <pc:sldMk cId="3441244026" sldId="1211"/>
            <ac:spMk id="62" creationId="{5206F184-C1E5-5667-C0EA-10377B3130C3}"/>
          </ac:spMkLst>
        </pc:spChg>
        <pc:spChg chg="add mod">
          <ac:chgData name="Said Nabi Lecturer FCSE" userId="22162f9c-d122-430c-b6e9-ac8024b7b6c6" providerId="ADAL" clId="{67A4F9F5-779B-5943-B14E-B85497A2BF22}" dt="2025-10-01T05:21:13.914" v="7366" actId="1035"/>
          <ac:spMkLst>
            <pc:docMk/>
            <pc:sldMk cId="3441244026" sldId="1211"/>
            <ac:spMk id="63" creationId="{471411DF-CED9-4D66-89F5-C2E58763CC89}"/>
          </ac:spMkLst>
        </pc:spChg>
        <pc:grpChg chg="mod">
          <ac:chgData name="Said Nabi Lecturer FCSE" userId="22162f9c-d122-430c-b6e9-ac8024b7b6c6" providerId="ADAL" clId="{67A4F9F5-779B-5943-B14E-B85497A2BF22}" dt="2025-10-01T05:20:56.161" v="7312" actId="1038"/>
          <ac:grpSpMkLst>
            <pc:docMk/>
            <pc:sldMk cId="3441244026" sldId="1211"/>
            <ac:grpSpMk id="2" creationId="{3FB66B94-6D90-8BA8-3D86-8C3894DC69F7}"/>
          </ac:grpSpMkLst>
        </pc:grpChg>
        <pc:grpChg chg="mod">
          <ac:chgData name="Said Nabi Lecturer FCSE" userId="22162f9c-d122-430c-b6e9-ac8024b7b6c6" providerId="ADAL" clId="{67A4F9F5-779B-5943-B14E-B85497A2BF22}" dt="2025-10-01T05:20:56.161" v="7312" actId="1038"/>
          <ac:grpSpMkLst>
            <pc:docMk/>
            <pc:sldMk cId="3441244026" sldId="1211"/>
            <ac:grpSpMk id="12" creationId="{039CE9F4-A575-93EE-1F5D-B900C0201E8E}"/>
          </ac:grpSpMkLst>
        </pc:grpChg>
        <pc:grpChg chg="add mod">
          <ac:chgData name="Said Nabi Lecturer FCSE" userId="22162f9c-d122-430c-b6e9-ac8024b7b6c6" providerId="ADAL" clId="{67A4F9F5-779B-5943-B14E-B85497A2BF22}" dt="2025-10-01T05:20:56.161" v="7312" actId="1038"/>
          <ac:grpSpMkLst>
            <pc:docMk/>
            <pc:sldMk cId="3441244026" sldId="1211"/>
            <ac:grpSpMk id="16" creationId="{63E216E1-D604-0BC7-6F98-89346A6F4F20}"/>
          </ac:grpSpMkLst>
        </pc:grpChg>
        <pc:grpChg chg="add mod">
          <ac:chgData name="Said Nabi Lecturer FCSE" userId="22162f9c-d122-430c-b6e9-ac8024b7b6c6" providerId="ADAL" clId="{67A4F9F5-779B-5943-B14E-B85497A2BF22}" dt="2025-10-01T05:20:45.057" v="7294" actId="1038"/>
          <ac:grpSpMkLst>
            <pc:docMk/>
            <pc:sldMk cId="3441244026" sldId="1211"/>
            <ac:grpSpMk id="23" creationId="{05A3B0D7-64ED-6E39-4B2E-7C5E1B725B8E}"/>
          </ac:grpSpMkLst>
        </pc:grpChg>
        <pc:grpChg chg="add mod">
          <ac:chgData name="Said Nabi Lecturer FCSE" userId="22162f9c-d122-430c-b6e9-ac8024b7b6c6" providerId="ADAL" clId="{67A4F9F5-779B-5943-B14E-B85497A2BF22}" dt="2025-10-01T05:20:45.057" v="7294" actId="1038"/>
          <ac:grpSpMkLst>
            <pc:docMk/>
            <pc:sldMk cId="3441244026" sldId="1211"/>
            <ac:grpSpMk id="29" creationId="{6B615810-B9F9-0A74-08A6-2145773F6366}"/>
          </ac:grpSpMkLst>
        </pc:grpChg>
        <pc:grpChg chg="add mod">
          <ac:chgData name="Said Nabi Lecturer FCSE" userId="22162f9c-d122-430c-b6e9-ac8024b7b6c6" providerId="ADAL" clId="{67A4F9F5-779B-5943-B14E-B85497A2BF22}" dt="2025-10-01T05:20:45.057" v="7294" actId="1038"/>
          <ac:grpSpMkLst>
            <pc:docMk/>
            <pc:sldMk cId="3441244026" sldId="1211"/>
            <ac:grpSpMk id="36" creationId="{A17F36B3-38DB-2FD1-A366-915ECFAF911D}"/>
          </ac:grpSpMkLst>
        </pc:grpChg>
        <pc:grpChg chg="add mod">
          <ac:chgData name="Said Nabi Lecturer FCSE" userId="22162f9c-d122-430c-b6e9-ac8024b7b6c6" providerId="ADAL" clId="{67A4F9F5-779B-5943-B14E-B85497A2BF22}" dt="2025-10-01T05:20:56.161" v="7312" actId="1038"/>
          <ac:grpSpMkLst>
            <pc:docMk/>
            <pc:sldMk cId="3441244026" sldId="1211"/>
            <ac:grpSpMk id="50" creationId="{4CD2D1D6-E31D-0926-BA06-6F187680478E}"/>
          </ac:grpSpMkLst>
        </pc:grpChg>
        <pc:grpChg chg="add del mod">
          <ac:chgData name="Said Nabi Lecturer FCSE" userId="22162f9c-d122-430c-b6e9-ac8024b7b6c6" providerId="ADAL" clId="{67A4F9F5-779B-5943-B14E-B85497A2BF22}" dt="2025-10-01T05:19:57.424" v="7256" actId="478"/>
          <ac:grpSpMkLst>
            <pc:docMk/>
            <pc:sldMk cId="3441244026" sldId="1211"/>
            <ac:grpSpMk id="55" creationId="{F50B5EDD-BCB3-7C1D-539F-F9DEC3A28D1D}"/>
          </ac:grpSpMkLst>
        </pc:grpChg>
        <pc:grpChg chg="add mod">
          <ac:chgData name="Said Nabi Lecturer FCSE" userId="22162f9c-d122-430c-b6e9-ac8024b7b6c6" providerId="ADAL" clId="{67A4F9F5-779B-5943-B14E-B85497A2BF22}" dt="2025-10-01T05:21:13.914" v="7366" actId="1035"/>
          <ac:grpSpMkLst>
            <pc:docMk/>
            <pc:sldMk cId="3441244026" sldId="1211"/>
            <ac:grpSpMk id="59" creationId="{742DADDD-E669-232F-5A20-400F6E3922D4}"/>
          </ac:grpSpMkLst>
        </pc:grpChg>
        <pc:grpChg chg="add del mod">
          <ac:chgData name="Said Nabi Lecturer FCSE" userId="22162f9c-d122-430c-b6e9-ac8024b7b6c6" providerId="ADAL" clId="{67A4F9F5-779B-5943-B14E-B85497A2BF22}" dt="2025-10-01T05:25:06.569" v="7444"/>
          <ac:grpSpMkLst>
            <pc:docMk/>
            <pc:sldMk cId="3441244026" sldId="1211"/>
            <ac:grpSpMk id="79" creationId="{71F6400A-A41E-F907-79BE-8D54BE60030A}"/>
          </ac:grpSpMkLst>
        </pc:grpChg>
        <pc:grpChg chg="mod">
          <ac:chgData name="Said Nabi Lecturer FCSE" userId="22162f9c-d122-430c-b6e9-ac8024b7b6c6" providerId="ADAL" clId="{67A4F9F5-779B-5943-B14E-B85497A2BF22}" dt="2025-10-01T05:25:06.569" v="7444"/>
          <ac:grpSpMkLst>
            <pc:docMk/>
            <pc:sldMk cId="3441244026" sldId="1211"/>
            <ac:grpSpMk id="80" creationId="{F4924B31-EFDD-20EB-E8CC-0EF570DE0F3C}"/>
          </ac:grpSpMkLst>
        </pc:grpChg>
        <pc:grpChg chg="del mod">
          <ac:chgData name="Said Nabi Lecturer FCSE" userId="22162f9c-d122-430c-b6e9-ac8024b7b6c6" providerId="ADAL" clId="{67A4F9F5-779B-5943-B14E-B85497A2BF22}" dt="2025-10-01T05:25:12.917" v="7448"/>
          <ac:grpSpMkLst>
            <pc:docMk/>
            <pc:sldMk cId="3441244026" sldId="1211"/>
            <ac:grpSpMk id="83" creationId="{BC872628-EA39-6C2D-DE80-3823F1EC1B4C}"/>
          </ac:grpSpMkLst>
        </pc:grpChg>
        <pc:grpChg chg="del mod">
          <ac:chgData name="Said Nabi Lecturer FCSE" userId="22162f9c-d122-430c-b6e9-ac8024b7b6c6" providerId="ADAL" clId="{67A4F9F5-779B-5943-B14E-B85497A2BF22}" dt="2025-10-01T05:25:17.995" v="7451"/>
          <ac:grpSpMkLst>
            <pc:docMk/>
            <pc:sldMk cId="3441244026" sldId="1211"/>
            <ac:grpSpMk id="84" creationId="{3CA2042F-F422-2D1D-8CFF-194A5382DE81}"/>
          </ac:grpSpMkLst>
        </pc:grpChg>
        <pc:grpChg chg="del mod">
          <ac:chgData name="Said Nabi Lecturer FCSE" userId="22162f9c-d122-430c-b6e9-ac8024b7b6c6" providerId="ADAL" clId="{67A4F9F5-779B-5943-B14E-B85497A2BF22}" dt="2025-10-01T05:25:17.995" v="7451"/>
          <ac:grpSpMkLst>
            <pc:docMk/>
            <pc:sldMk cId="3441244026" sldId="1211"/>
            <ac:grpSpMk id="87" creationId="{7E8D2FE2-24BB-57F8-F6D1-9DE2D383B129}"/>
          </ac:grpSpMkLst>
        </pc:grpChg>
        <pc:grpChg chg="del mod">
          <ac:chgData name="Said Nabi Lecturer FCSE" userId="22162f9c-d122-430c-b6e9-ac8024b7b6c6" providerId="ADAL" clId="{67A4F9F5-779B-5943-B14E-B85497A2BF22}" dt="2025-10-01T05:25:54.674" v="7459" actId="165"/>
          <ac:grpSpMkLst>
            <pc:docMk/>
            <pc:sldMk cId="3441244026" sldId="1211"/>
            <ac:grpSpMk id="88" creationId="{2F1282D7-695D-0B92-7C6F-ED79E3D7F84A}"/>
          </ac:grpSpMkLst>
        </pc:grpChg>
        <pc:grpChg chg="del mod">
          <ac:chgData name="Said Nabi Lecturer FCSE" userId="22162f9c-d122-430c-b6e9-ac8024b7b6c6" providerId="ADAL" clId="{67A4F9F5-779B-5943-B14E-B85497A2BF22}" dt="2025-10-01T05:25:32.729" v="7454"/>
          <ac:grpSpMkLst>
            <pc:docMk/>
            <pc:sldMk cId="3441244026" sldId="1211"/>
            <ac:grpSpMk id="91" creationId="{968FCBA1-BCAD-0E97-DFD1-1845DDF32C6D}"/>
          </ac:grpSpMkLst>
        </pc:grpChg>
        <pc:grpChg chg="del mod">
          <ac:chgData name="Said Nabi Lecturer FCSE" userId="22162f9c-d122-430c-b6e9-ac8024b7b6c6" providerId="ADAL" clId="{67A4F9F5-779B-5943-B14E-B85497A2BF22}" dt="2025-10-01T05:25:36.330" v="7456"/>
          <ac:grpSpMkLst>
            <pc:docMk/>
            <pc:sldMk cId="3441244026" sldId="1211"/>
            <ac:grpSpMk id="92" creationId="{AE6B4439-9343-70F5-C07F-B7ED1CA7049B}"/>
          </ac:grpSpMkLst>
        </pc:grpChg>
        <pc:grpChg chg="del mod">
          <ac:chgData name="Said Nabi Lecturer FCSE" userId="22162f9c-d122-430c-b6e9-ac8024b7b6c6" providerId="ADAL" clId="{67A4F9F5-779B-5943-B14E-B85497A2BF22}" dt="2025-10-01T05:25:36.330" v="7456"/>
          <ac:grpSpMkLst>
            <pc:docMk/>
            <pc:sldMk cId="3441244026" sldId="1211"/>
            <ac:grpSpMk id="94" creationId="{77008C3F-23EC-9B30-02DE-1DD8B1DB3A0F}"/>
          </ac:grpSpMkLst>
        </pc:grpChg>
        <pc:grpChg chg="del mod">
          <ac:chgData name="Said Nabi Lecturer FCSE" userId="22162f9c-d122-430c-b6e9-ac8024b7b6c6" providerId="ADAL" clId="{67A4F9F5-779B-5943-B14E-B85497A2BF22}" dt="2025-10-01T05:25:38.029" v="7458"/>
          <ac:grpSpMkLst>
            <pc:docMk/>
            <pc:sldMk cId="3441244026" sldId="1211"/>
            <ac:grpSpMk id="95" creationId="{69D2F6E5-540E-F251-AE4C-0A4B900A8648}"/>
          </ac:grpSpMkLst>
        </pc:grpChg>
        <pc:grpChg chg="del mod">
          <ac:chgData name="Said Nabi Lecturer FCSE" userId="22162f9c-d122-430c-b6e9-ac8024b7b6c6" providerId="ADAL" clId="{67A4F9F5-779B-5943-B14E-B85497A2BF22}" dt="2025-10-01T05:25:38.029" v="7458"/>
          <ac:grpSpMkLst>
            <pc:docMk/>
            <pc:sldMk cId="3441244026" sldId="1211"/>
            <ac:grpSpMk id="97" creationId="{EA7AC54F-EAE4-C0C6-8599-E7DAE10D86EB}"/>
          </ac:grpSpMkLst>
        </pc:grpChg>
        <pc:grpChg chg="mod">
          <ac:chgData name="Said Nabi Lecturer FCSE" userId="22162f9c-d122-430c-b6e9-ac8024b7b6c6" providerId="ADAL" clId="{67A4F9F5-779B-5943-B14E-B85497A2BF22}" dt="2025-10-01T05:25:38.029" v="7458"/>
          <ac:grpSpMkLst>
            <pc:docMk/>
            <pc:sldMk cId="3441244026" sldId="1211"/>
            <ac:grpSpMk id="98" creationId="{8AD7B84A-7E37-04C2-A8DC-78870A1750B6}"/>
          </ac:grpSpMkLst>
        </pc:grpChg>
        <pc:inkChg chg="add del">
          <ac:chgData name="Said Nabi Lecturer FCSE" userId="22162f9c-d122-430c-b6e9-ac8024b7b6c6" providerId="ADAL" clId="{67A4F9F5-779B-5943-B14E-B85497A2BF22}" dt="2025-10-01T05:24:55.509" v="7439" actId="9405"/>
          <ac:inkMkLst>
            <pc:docMk/>
            <pc:sldMk cId="3441244026" sldId="1211"/>
            <ac:inkMk id="76" creationId="{6EE490DC-93DA-1366-27B0-C7465478674A}"/>
          </ac:inkMkLst>
        </pc:inkChg>
        <pc:inkChg chg="add del mod">
          <ac:chgData name="Said Nabi Lecturer FCSE" userId="22162f9c-d122-430c-b6e9-ac8024b7b6c6" providerId="ADAL" clId="{67A4F9F5-779B-5943-B14E-B85497A2BF22}" dt="2025-10-01T05:25:06.930" v="7445" actId="9405"/>
          <ac:inkMkLst>
            <pc:docMk/>
            <pc:sldMk cId="3441244026" sldId="1211"/>
            <ac:inkMk id="77" creationId="{613E65F0-F789-4983-5613-D4CB61DF2639}"/>
          </ac:inkMkLst>
        </pc:inkChg>
        <pc:inkChg chg="add del mod">
          <ac:chgData name="Said Nabi Lecturer FCSE" userId="22162f9c-d122-430c-b6e9-ac8024b7b6c6" providerId="ADAL" clId="{67A4F9F5-779B-5943-B14E-B85497A2BF22}" dt="2025-10-01T05:25:06.569" v="7444"/>
          <ac:inkMkLst>
            <pc:docMk/>
            <pc:sldMk cId="3441244026" sldId="1211"/>
            <ac:inkMk id="78" creationId="{34856207-821B-28DF-8533-E834945E235C}"/>
          </ac:inkMkLst>
        </pc:inkChg>
        <pc:inkChg chg="add mod topLvl">
          <ac:chgData name="Said Nabi Lecturer FCSE" userId="22162f9c-d122-430c-b6e9-ac8024b7b6c6" providerId="ADAL" clId="{67A4F9F5-779B-5943-B14E-B85497A2BF22}" dt="2025-10-01T05:25:54.674" v="7459" actId="165"/>
          <ac:inkMkLst>
            <pc:docMk/>
            <pc:sldMk cId="3441244026" sldId="1211"/>
            <ac:inkMk id="81" creationId="{51216FF7-4343-0A89-5AB1-3303ACDA273F}"/>
          </ac:inkMkLst>
        </pc:inkChg>
        <pc:inkChg chg="add mod topLvl">
          <ac:chgData name="Said Nabi Lecturer FCSE" userId="22162f9c-d122-430c-b6e9-ac8024b7b6c6" providerId="ADAL" clId="{67A4F9F5-779B-5943-B14E-B85497A2BF22}" dt="2025-10-01T05:25:54.674" v="7459" actId="165"/>
          <ac:inkMkLst>
            <pc:docMk/>
            <pc:sldMk cId="3441244026" sldId="1211"/>
            <ac:inkMk id="82" creationId="{32E0A566-2276-D7CF-6A99-E827FF6787A2}"/>
          </ac:inkMkLst>
        </pc:inkChg>
        <pc:inkChg chg="add mod topLvl">
          <ac:chgData name="Said Nabi Lecturer FCSE" userId="22162f9c-d122-430c-b6e9-ac8024b7b6c6" providerId="ADAL" clId="{67A4F9F5-779B-5943-B14E-B85497A2BF22}" dt="2025-10-01T05:25:54.674" v="7459" actId="165"/>
          <ac:inkMkLst>
            <pc:docMk/>
            <pc:sldMk cId="3441244026" sldId="1211"/>
            <ac:inkMk id="85" creationId="{73973DF8-14AF-1FED-3FDF-A5E444A363E1}"/>
          </ac:inkMkLst>
        </pc:inkChg>
        <pc:inkChg chg="add mod topLvl">
          <ac:chgData name="Said Nabi Lecturer FCSE" userId="22162f9c-d122-430c-b6e9-ac8024b7b6c6" providerId="ADAL" clId="{67A4F9F5-779B-5943-B14E-B85497A2BF22}" dt="2025-10-01T05:25:54.674" v="7459" actId="165"/>
          <ac:inkMkLst>
            <pc:docMk/>
            <pc:sldMk cId="3441244026" sldId="1211"/>
            <ac:inkMk id="86" creationId="{FDD79AD7-BC45-E72C-D45F-9DB2856FE4DB}"/>
          </ac:inkMkLst>
        </pc:inkChg>
        <pc:inkChg chg="add mod">
          <ac:chgData name="Said Nabi Lecturer FCSE" userId="22162f9c-d122-430c-b6e9-ac8024b7b6c6" providerId="ADAL" clId="{67A4F9F5-779B-5943-B14E-B85497A2BF22}" dt="2025-10-01T05:25:38.029" v="7458"/>
          <ac:inkMkLst>
            <pc:docMk/>
            <pc:sldMk cId="3441244026" sldId="1211"/>
            <ac:inkMk id="89" creationId="{A05ACDE4-2564-D194-61BD-B765A4841681}"/>
          </ac:inkMkLst>
        </pc:inkChg>
        <pc:inkChg chg="add mod">
          <ac:chgData name="Said Nabi Lecturer FCSE" userId="22162f9c-d122-430c-b6e9-ac8024b7b6c6" providerId="ADAL" clId="{67A4F9F5-779B-5943-B14E-B85497A2BF22}" dt="2025-10-01T05:25:38.029" v="7458"/>
          <ac:inkMkLst>
            <pc:docMk/>
            <pc:sldMk cId="3441244026" sldId="1211"/>
            <ac:inkMk id="90" creationId="{F64FDA00-F658-9789-7C9B-3DA8B67D607F}"/>
          </ac:inkMkLst>
        </pc:inkChg>
        <pc:inkChg chg="add mod">
          <ac:chgData name="Said Nabi Lecturer FCSE" userId="22162f9c-d122-430c-b6e9-ac8024b7b6c6" providerId="ADAL" clId="{67A4F9F5-779B-5943-B14E-B85497A2BF22}" dt="2025-10-01T05:25:38.029" v="7458"/>
          <ac:inkMkLst>
            <pc:docMk/>
            <pc:sldMk cId="3441244026" sldId="1211"/>
            <ac:inkMk id="93" creationId="{897EE5CE-75F0-34A9-0B8F-B60CB67D20BB}"/>
          </ac:inkMkLst>
        </pc:inkChg>
        <pc:inkChg chg="add mod">
          <ac:chgData name="Said Nabi Lecturer FCSE" userId="22162f9c-d122-430c-b6e9-ac8024b7b6c6" providerId="ADAL" clId="{67A4F9F5-779B-5943-B14E-B85497A2BF22}" dt="2025-10-01T05:25:38.029" v="7458"/>
          <ac:inkMkLst>
            <pc:docMk/>
            <pc:sldMk cId="3441244026" sldId="1211"/>
            <ac:inkMk id="96" creationId="{3A0C04EF-BF34-0681-9EBA-7C72CED8B93D}"/>
          </ac:inkMkLst>
        </pc:inkChg>
        <pc:cxnChg chg="mod">
          <ac:chgData name="Said Nabi Lecturer FCSE" userId="22162f9c-d122-430c-b6e9-ac8024b7b6c6" providerId="ADAL" clId="{67A4F9F5-779B-5943-B14E-B85497A2BF22}" dt="2025-10-01T05:20:56.161" v="7312" actId="1038"/>
          <ac:cxnSpMkLst>
            <pc:docMk/>
            <pc:sldMk cId="3441244026" sldId="1211"/>
            <ac:cxnSpMk id="10" creationId="{565640B0-AC2C-0F3B-C55A-E75E5252A451}"/>
          </ac:cxnSpMkLst>
        </pc:cxnChg>
        <pc:cxnChg chg="mod">
          <ac:chgData name="Said Nabi Lecturer FCSE" userId="22162f9c-d122-430c-b6e9-ac8024b7b6c6" providerId="ADAL" clId="{67A4F9F5-779B-5943-B14E-B85497A2BF22}" dt="2025-10-01T05:20:56.161" v="7312" actId="1038"/>
          <ac:cxnSpMkLst>
            <pc:docMk/>
            <pc:sldMk cId="3441244026" sldId="1211"/>
            <ac:cxnSpMk id="11" creationId="{9A8656FB-C81C-7C9D-0ECC-30A118F87EF0}"/>
          </ac:cxnSpMkLst>
        </pc:cxnChg>
        <pc:cxnChg chg="mod">
          <ac:chgData name="Said Nabi Lecturer FCSE" userId="22162f9c-d122-430c-b6e9-ac8024b7b6c6" providerId="ADAL" clId="{67A4F9F5-779B-5943-B14E-B85497A2BF22}" dt="2025-09-30T15:24:32.603" v="7094"/>
          <ac:cxnSpMkLst>
            <pc:docMk/>
            <pc:sldMk cId="3441244026" sldId="1211"/>
            <ac:cxnSpMk id="25" creationId="{64414572-3297-31AE-5906-11A86F76FF4B}"/>
          </ac:cxnSpMkLst>
        </pc:cxnChg>
        <pc:cxnChg chg="add del mod">
          <ac:chgData name="Said Nabi Lecturer FCSE" userId="22162f9c-d122-430c-b6e9-ac8024b7b6c6" providerId="ADAL" clId="{67A4F9F5-779B-5943-B14E-B85497A2BF22}" dt="2025-10-01T05:15:02.209" v="7209" actId="478"/>
          <ac:cxnSpMkLst>
            <pc:docMk/>
            <pc:sldMk cId="3441244026" sldId="1211"/>
            <ac:cxnSpMk id="28" creationId="{949D8EF8-1735-EA00-3008-15EE2C351214}"/>
          </ac:cxnSpMkLst>
        </pc:cxnChg>
        <pc:cxnChg chg="mod">
          <ac:chgData name="Said Nabi Lecturer FCSE" userId="22162f9c-d122-430c-b6e9-ac8024b7b6c6" providerId="ADAL" clId="{67A4F9F5-779B-5943-B14E-B85497A2BF22}" dt="2025-10-01T05:04:51.451" v="7136" actId="14100"/>
          <ac:cxnSpMkLst>
            <pc:docMk/>
            <pc:sldMk cId="3441244026" sldId="1211"/>
            <ac:cxnSpMk id="31" creationId="{F8EA6DFA-56FF-E83B-691F-486CB4E56F30}"/>
          </ac:cxnSpMkLst>
        </pc:cxnChg>
        <pc:cxnChg chg="add del mod">
          <ac:chgData name="Said Nabi Lecturer FCSE" userId="22162f9c-d122-430c-b6e9-ac8024b7b6c6" providerId="ADAL" clId="{67A4F9F5-779B-5943-B14E-B85497A2BF22}" dt="2025-10-01T05:06:01.659" v="7179" actId="478"/>
          <ac:cxnSpMkLst>
            <pc:docMk/>
            <pc:sldMk cId="3441244026" sldId="1211"/>
            <ac:cxnSpMk id="33" creationId="{DE649A79-7FBF-C3DA-8B3E-3B125C358B08}"/>
          </ac:cxnSpMkLst>
        </pc:cxnChg>
        <pc:cxnChg chg="mod">
          <ac:chgData name="Said Nabi Lecturer FCSE" userId="22162f9c-d122-430c-b6e9-ac8024b7b6c6" providerId="ADAL" clId="{67A4F9F5-779B-5943-B14E-B85497A2BF22}" dt="2025-10-01T05:05:01.501" v="7137"/>
          <ac:cxnSpMkLst>
            <pc:docMk/>
            <pc:sldMk cId="3441244026" sldId="1211"/>
            <ac:cxnSpMk id="38" creationId="{3EF465C9-22DB-4402-7683-EB549E9126B7}"/>
          </ac:cxnSpMkLst>
        </pc:cxnChg>
        <pc:cxnChg chg="add del mod">
          <ac:chgData name="Said Nabi Lecturer FCSE" userId="22162f9c-d122-430c-b6e9-ac8024b7b6c6" providerId="ADAL" clId="{67A4F9F5-779B-5943-B14E-B85497A2BF22}" dt="2025-10-01T05:05:59.014" v="7177" actId="478"/>
          <ac:cxnSpMkLst>
            <pc:docMk/>
            <pc:sldMk cId="3441244026" sldId="1211"/>
            <ac:cxnSpMk id="40" creationId="{7FC96CAA-C576-660D-206D-21019F8E0572}"/>
          </ac:cxnSpMkLst>
        </pc:cxnChg>
        <pc:cxnChg chg="add del mod">
          <ac:chgData name="Said Nabi Lecturer FCSE" userId="22162f9c-d122-430c-b6e9-ac8024b7b6c6" providerId="ADAL" clId="{67A4F9F5-779B-5943-B14E-B85497A2BF22}" dt="2025-10-01T05:06:00.256" v="7178" actId="478"/>
          <ac:cxnSpMkLst>
            <pc:docMk/>
            <pc:sldMk cId="3441244026" sldId="1211"/>
            <ac:cxnSpMk id="41" creationId="{8F097C03-5F65-BCBD-6CB8-0C3CC115FAE4}"/>
          </ac:cxnSpMkLst>
        </pc:cxnChg>
        <pc:cxnChg chg="add mod">
          <ac:chgData name="Said Nabi Lecturer FCSE" userId="22162f9c-d122-430c-b6e9-ac8024b7b6c6" providerId="ADAL" clId="{67A4F9F5-779B-5943-B14E-B85497A2BF22}" dt="2025-10-01T05:20:45.057" v="7294" actId="1038"/>
          <ac:cxnSpMkLst>
            <pc:docMk/>
            <pc:sldMk cId="3441244026" sldId="1211"/>
            <ac:cxnSpMk id="44" creationId="{CDE97C34-C8BF-A131-4CEF-09722357FEEB}"/>
          </ac:cxnSpMkLst>
        </pc:cxnChg>
        <pc:cxnChg chg="add mod">
          <ac:chgData name="Said Nabi Lecturer FCSE" userId="22162f9c-d122-430c-b6e9-ac8024b7b6c6" providerId="ADAL" clId="{67A4F9F5-779B-5943-B14E-B85497A2BF22}" dt="2025-10-01T05:20:45.057" v="7294" actId="1038"/>
          <ac:cxnSpMkLst>
            <pc:docMk/>
            <pc:sldMk cId="3441244026" sldId="1211"/>
            <ac:cxnSpMk id="45" creationId="{4C4899BF-F681-0FF0-72D7-B1135AC3DC1C}"/>
          </ac:cxnSpMkLst>
        </pc:cxnChg>
        <pc:cxnChg chg="mod">
          <ac:chgData name="Said Nabi Lecturer FCSE" userId="22162f9c-d122-430c-b6e9-ac8024b7b6c6" providerId="ADAL" clId="{67A4F9F5-779B-5943-B14E-B85497A2BF22}" dt="2025-10-01T05:19:05.779" v="7230"/>
          <ac:cxnSpMkLst>
            <pc:docMk/>
            <pc:sldMk cId="3441244026" sldId="1211"/>
            <ac:cxnSpMk id="52" creationId="{06C74656-5D06-6A8A-4E91-B4D0E7349622}"/>
          </ac:cxnSpMkLst>
        </pc:cxnChg>
        <pc:cxnChg chg="mod">
          <ac:chgData name="Said Nabi Lecturer FCSE" userId="22162f9c-d122-430c-b6e9-ac8024b7b6c6" providerId="ADAL" clId="{67A4F9F5-779B-5943-B14E-B85497A2BF22}" dt="2025-10-01T05:19:54.367" v="7255"/>
          <ac:cxnSpMkLst>
            <pc:docMk/>
            <pc:sldMk cId="3441244026" sldId="1211"/>
            <ac:cxnSpMk id="57" creationId="{F1827882-B720-4078-CA37-31FA79952B49}"/>
          </ac:cxnSpMkLst>
        </pc:cxnChg>
        <pc:cxnChg chg="mod">
          <ac:chgData name="Said Nabi Lecturer FCSE" userId="22162f9c-d122-430c-b6e9-ac8024b7b6c6" providerId="ADAL" clId="{67A4F9F5-779B-5943-B14E-B85497A2BF22}" dt="2025-10-01T05:20:08.082" v="7257"/>
          <ac:cxnSpMkLst>
            <pc:docMk/>
            <pc:sldMk cId="3441244026" sldId="1211"/>
            <ac:cxnSpMk id="61" creationId="{1DAFC11C-51BF-4849-91CD-E63034197124}"/>
          </ac:cxnSpMkLst>
        </pc:cxnChg>
        <pc:cxnChg chg="add del mod">
          <ac:chgData name="Said Nabi Lecturer FCSE" userId="22162f9c-d122-430c-b6e9-ac8024b7b6c6" providerId="ADAL" clId="{67A4F9F5-779B-5943-B14E-B85497A2BF22}" dt="2025-10-01T05:21:20.441" v="7368" actId="478"/>
          <ac:cxnSpMkLst>
            <pc:docMk/>
            <pc:sldMk cId="3441244026" sldId="1211"/>
            <ac:cxnSpMk id="64" creationId="{E77D0B4C-C291-A488-7CB1-5778076BEE26}"/>
          </ac:cxnSpMkLst>
        </pc:cxnChg>
        <pc:cxnChg chg="add mod">
          <ac:chgData name="Said Nabi Lecturer FCSE" userId="22162f9c-d122-430c-b6e9-ac8024b7b6c6" providerId="ADAL" clId="{67A4F9F5-779B-5943-B14E-B85497A2BF22}" dt="2025-10-01T05:23:20.093" v="7420" actId="14100"/>
          <ac:cxnSpMkLst>
            <pc:docMk/>
            <pc:sldMk cId="3441244026" sldId="1211"/>
            <ac:cxnSpMk id="66" creationId="{5FE05483-BB15-8420-6C10-D5784A0C98C4}"/>
          </ac:cxnSpMkLst>
        </pc:cxnChg>
        <pc:cxnChg chg="add mod">
          <ac:chgData name="Said Nabi Lecturer FCSE" userId="22162f9c-d122-430c-b6e9-ac8024b7b6c6" providerId="ADAL" clId="{67A4F9F5-779B-5943-B14E-B85497A2BF22}" dt="2025-10-01T05:24:00.112" v="7434" actId="1036"/>
          <ac:cxnSpMkLst>
            <pc:docMk/>
            <pc:sldMk cId="3441244026" sldId="1211"/>
            <ac:cxnSpMk id="68" creationId="{09731F58-D108-37DC-D1EE-9B661F530B58}"/>
          </ac:cxnSpMkLst>
        </pc:cxnChg>
        <pc:cxnChg chg="add mod">
          <ac:chgData name="Said Nabi Lecturer FCSE" userId="22162f9c-d122-430c-b6e9-ac8024b7b6c6" providerId="ADAL" clId="{67A4F9F5-779B-5943-B14E-B85497A2BF22}" dt="2025-10-01T05:24:13.059" v="7436" actId="14100"/>
          <ac:cxnSpMkLst>
            <pc:docMk/>
            <pc:sldMk cId="3441244026" sldId="1211"/>
            <ac:cxnSpMk id="69" creationId="{D9518533-188D-BC2D-99EC-D87C58E73084}"/>
          </ac:cxnSpMkLst>
        </pc:cxnChg>
      </pc:sldChg>
      <pc:sldChg chg="addSp delSp modSp new mod ord addAnim delAnim modAnim">
        <pc:chgData name="Said Nabi Lecturer FCSE" userId="22162f9c-d122-430c-b6e9-ac8024b7b6c6" providerId="ADAL" clId="{67A4F9F5-779B-5943-B14E-B85497A2BF22}" dt="2025-10-01T17:39:42.797" v="7992" actId="478"/>
        <pc:sldMkLst>
          <pc:docMk/>
          <pc:sldMk cId="2994534611" sldId="1212"/>
        </pc:sldMkLst>
        <pc:spChg chg="add mod">
          <ac:chgData name="Said Nabi Lecturer FCSE" userId="22162f9c-d122-430c-b6e9-ac8024b7b6c6" providerId="ADAL" clId="{67A4F9F5-779B-5943-B14E-B85497A2BF22}" dt="2025-09-30T02:25:18.543" v="6478" actId="20577"/>
          <ac:spMkLst>
            <pc:docMk/>
            <pc:sldMk cId="2994534611" sldId="1212"/>
            <ac:spMk id="4" creationId="{F4C6D2BD-EBDF-5752-028E-97D2AB7DE99D}"/>
          </ac:spMkLst>
        </pc:spChg>
        <pc:spChg chg="add mod">
          <ac:chgData name="Said Nabi Lecturer FCSE" userId="22162f9c-d122-430c-b6e9-ac8024b7b6c6" providerId="ADAL" clId="{67A4F9F5-779B-5943-B14E-B85497A2BF22}" dt="2025-09-30T02:27:55.151" v="6496" actId="1076"/>
          <ac:spMkLst>
            <pc:docMk/>
            <pc:sldMk cId="2994534611" sldId="1212"/>
            <ac:spMk id="6" creationId="{8A127342-B1FD-4C6A-1BEA-B7ABFEF3FB96}"/>
          </ac:spMkLst>
        </pc:spChg>
        <pc:spChg chg="add mod">
          <ac:chgData name="Said Nabi Lecturer FCSE" userId="22162f9c-d122-430c-b6e9-ac8024b7b6c6" providerId="ADAL" clId="{67A4F9F5-779B-5943-B14E-B85497A2BF22}" dt="2025-09-30T02:26:55.580" v="6494" actId="207"/>
          <ac:spMkLst>
            <pc:docMk/>
            <pc:sldMk cId="2994534611" sldId="1212"/>
            <ac:spMk id="10" creationId="{8A91F0C9-7828-CC69-1DD4-641980D53016}"/>
          </ac:spMkLst>
        </pc:spChg>
        <pc:spChg chg="mod">
          <ac:chgData name="Said Nabi Lecturer FCSE" userId="22162f9c-d122-430c-b6e9-ac8024b7b6c6" providerId="ADAL" clId="{67A4F9F5-779B-5943-B14E-B85497A2BF22}" dt="2025-09-30T02:30:59.583" v="6535" actId="1076"/>
          <ac:spMkLst>
            <pc:docMk/>
            <pc:sldMk cId="2994534611" sldId="1212"/>
            <ac:spMk id="20" creationId="{0E5BE952-44CD-0720-C208-67101EA1B40E}"/>
          </ac:spMkLst>
        </pc:spChg>
        <pc:spChg chg="mod">
          <ac:chgData name="Said Nabi Lecturer FCSE" userId="22162f9c-d122-430c-b6e9-ac8024b7b6c6" providerId="ADAL" clId="{67A4F9F5-779B-5943-B14E-B85497A2BF22}" dt="2025-09-30T02:31:07.632" v="6549" actId="1037"/>
          <ac:spMkLst>
            <pc:docMk/>
            <pc:sldMk cId="2994534611" sldId="1212"/>
            <ac:spMk id="22" creationId="{4A7003E6-29AC-C4A1-69C5-B955790BAFC1}"/>
          </ac:spMkLst>
        </pc:spChg>
        <pc:spChg chg="mod">
          <ac:chgData name="Said Nabi Lecturer FCSE" userId="22162f9c-d122-430c-b6e9-ac8024b7b6c6" providerId="ADAL" clId="{67A4F9F5-779B-5943-B14E-B85497A2BF22}" dt="2025-09-30T02:31:18.838" v="6550"/>
          <ac:spMkLst>
            <pc:docMk/>
            <pc:sldMk cId="2994534611" sldId="1212"/>
            <ac:spMk id="24" creationId="{8B99C929-E92A-54E8-09A6-B9175C79290F}"/>
          </ac:spMkLst>
        </pc:spChg>
        <pc:spChg chg="mod">
          <ac:chgData name="Said Nabi Lecturer FCSE" userId="22162f9c-d122-430c-b6e9-ac8024b7b6c6" providerId="ADAL" clId="{67A4F9F5-779B-5943-B14E-B85497A2BF22}" dt="2025-09-30T02:31:49.234" v="6561" actId="20577"/>
          <ac:spMkLst>
            <pc:docMk/>
            <pc:sldMk cId="2994534611" sldId="1212"/>
            <ac:spMk id="26" creationId="{F79874DA-8BFF-F868-FF5A-5BC577224048}"/>
          </ac:spMkLst>
        </pc:spChg>
        <pc:grpChg chg="add">
          <ac:chgData name="Said Nabi Lecturer FCSE" userId="22162f9c-d122-430c-b6e9-ac8024b7b6c6" providerId="ADAL" clId="{67A4F9F5-779B-5943-B14E-B85497A2BF22}" dt="2025-09-30T02:28:12.854" v="6500" actId="164"/>
          <ac:grpSpMkLst>
            <pc:docMk/>
            <pc:sldMk cId="2994534611" sldId="1212"/>
            <ac:grpSpMk id="13" creationId="{436AEDF3-A750-7BEC-104D-DD276B33365D}"/>
          </ac:grpSpMkLst>
        </pc:grpChg>
        <pc:grpChg chg="add mod">
          <ac:chgData name="Said Nabi Lecturer FCSE" userId="22162f9c-d122-430c-b6e9-ac8024b7b6c6" providerId="ADAL" clId="{67A4F9F5-779B-5943-B14E-B85497A2BF22}" dt="2025-09-30T02:32:00.926" v="6573" actId="1035"/>
          <ac:grpSpMkLst>
            <pc:docMk/>
            <pc:sldMk cId="2994534611" sldId="1212"/>
            <ac:grpSpMk id="19" creationId="{B65D72DD-FD3A-1EA0-AF3D-EA9DD79B103E}"/>
          </ac:grpSpMkLst>
        </pc:grpChg>
        <pc:grpChg chg="add mod">
          <ac:chgData name="Said Nabi Lecturer FCSE" userId="22162f9c-d122-430c-b6e9-ac8024b7b6c6" providerId="ADAL" clId="{67A4F9F5-779B-5943-B14E-B85497A2BF22}" dt="2025-09-30T02:32:10.825" v="6610" actId="1035"/>
          <ac:grpSpMkLst>
            <pc:docMk/>
            <pc:sldMk cId="2994534611" sldId="1212"/>
            <ac:grpSpMk id="23" creationId="{26E95B80-DDB3-5C2F-606E-A01164F14C0D}"/>
          </ac:grpSpMkLst>
        </pc:grpChg>
        <pc:picChg chg="add del mod">
          <ac:chgData name="Said Nabi Lecturer FCSE" userId="22162f9c-d122-430c-b6e9-ac8024b7b6c6" providerId="ADAL" clId="{67A4F9F5-779B-5943-B14E-B85497A2BF22}" dt="2025-10-01T17:39:41.896" v="7991" actId="1076"/>
          <ac:picMkLst>
            <pc:docMk/>
            <pc:sldMk cId="2994534611" sldId="1212"/>
            <ac:picMk id="3" creationId="{5E2FC39F-7983-2BEE-A122-B400076D78C1}"/>
          </ac:picMkLst>
        </pc:picChg>
        <pc:picChg chg="add del mod modCrop">
          <ac:chgData name="Said Nabi Lecturer FCSE" userId="22162f9c-d122-430c-b6e9-ac8024b7b6c6" providerId="ADAL" clId="{67A4F9F5-779B-5943-B14E-B85497A2BF22}" dt="2025-10-01T17:39:42.797" v="7992" actId="478"/>
          <ac:picMkLst>
            <pc:docMk/>
            <pc:sldMk cId="2994534611" sldId="1212"/>
            <ac:picMk id="31" creationId="{725EE3A7-6110-6749-AEBD-E26845B6FD08}"/>
          </ac:picMkLst>
        </pc:picChg>
        <pc:cxnChg chg="add mod">
          <ac:chgData name="Said Nabi Lecturer FCSE" userId="22162f9c-d122-430c-b6e9-ac8024b7b6c6" providerId="ADAL" clId="{67A4F9F5-779B-5943-B14E-B85497A2BF22}" dt="2025-09-30T02:28:04.417" v="6499" actId="14100"/>
          <ac:cxnSpMkLst>
            <pc:docMk/>
            <pc:sldMk cId="2994534611" sldId="1212"/>
            <ac:cxnSpMk id="8" creationId="{B987FF39-999E-EF12-D1D7-10E5795E93FD}"/>
          </ac:cxnSpMkLst>
        </pc:cxnChg>
        <pc:cxnChg chg="add mod">
          <ac:chgData name="Said Nabi Lecturer FCSE" userId="22162f9c-d122-430c-b6e9-ac8024b7b6c6" providerId="ADAL" clId="{67A4F9F5-779B-5943-B14E-B85497A2BF22}" dt="2025-09-30T02:30:13.137" v="6524" actId="692"/>
          <ac:cxnSpMkLst>
            <pc:docMk/>
            <pc:sldMk cId="2994534611" sldId="1212"/>
            <ac:cxnSpMk id="15" creationId="{FF6D1BA0-DAF1-8186-AD7A-499DD99A4412}"/>
          </ac:cxnSpMkLst>
        </pc:cxnChg>
        <pc:cxnChg chg="add mod">
          <ac:chgData name="Said Nabi Lecturer FCSE" userId="22162f9c-d122-430c-b6e9-ac8024b7b6c6" providerId="ADAL" clId="{67A4F9F5-779B-5943-B14E-B85497A2BF22}" dt="2025-09-30T02:30:26.938" v="6525" actId="692"/>
          <ac:cxnSpMkLst>
            <pc:docMk/>
            <pc:sldMk cId="2994534611" sldId="1212"/>
            <ac:cxnSpMk id="17" creationId="{70906551-AF76-DEAC-F980-D782B9FEE925}"/>
          </ac:cxnSpMkLst>
        </pc:cxnChg>
        <pc:cxnChg chg="mod">
          <ac:chgData name="Said Nabi Lecturer FCSE" userId="22162f9c-d122-430c-b6e9-ac8024b7b6c6" providerId="ADAL" clId="{67A4F9F5-779B-5943-B14E-B85497A2BF22}" dt="2025-09-30T02:30:35.602" v="6526"/>
          <ac:cxnSpMkLst>
            <pc:docMk/>
            <pc:sldMk cId="2994534611" sldId="1212"/>
            <ac:cxnSpMk id="21" creationId="{90A025D2-A88A-42AE-C2A9-8C73843A3581}"/>
          </ac:cxnSpMkLst>
        </pc:cxnChg>
        <pc:cxnChg chg="mod">
          <ac:chgData name="Said Nabi Lecturer FCSE" userId="22162f9c-d122-430c-b6e9-ac8024b7b6c6" providerId="ADAL" clId="{67A4F9F5-779B-5943-B14E-B85497A2BF22}" dt="2025-09-30T02:31:18.838" v="6550"/>
          <ac:cxnSpMkLst>
            <pc:docMk/>
            <pc:sldMk cId="2994534611" sldId="1212"/>
            <ac:cxnSpMk id="25" creationId="{5F9BC2CB-9939-7C6C-5BC1-742C4574EA58}"/>
          </ac:cxnSpMkLst>
        </pc:cxnChg>
      </pc:sldChg>
      <pc:sldChg chg="addSp delSp modSp new mod delAnim modAnim">
        <pc:chgData name="Said Nabi Lecturer FCSE" userId="22162f9c-d122-430c-b6e9-ac8024b7b6c6" providerId="ADAL" clId="{67A4F9F5-779B-5943-B14E-B85497A2BF22}" dt="2025-10-02T05:22:26.573" v="8016"/>
        <pc:sldMkLst>
          <pc:docMk/>
          <pc:sldMk cId="2550740950" sldId="1214"/>
        </pc:sldMkLst>
        <pc:spChg chg="add mod">
          <ac:chgData name="Said Nabi Lecturer FCSE" userId="22162f9c-d122-430c-b6e9-ac8024b7b6c6" providerId="ADAL" clId="{67A4F9F5-779B-5943-B14E-B85497A2BF22}" dt="2025-09-30T15:08:02.316" v="6686" actId="20577"/>
          <ac:spMkLst>
            <pc:docMk/>
            <pc:sldMk cId="2550740950" sldId="1214"/>
            <ac:spMk id="4" creationId="{69FFA017-EA9D-63CF-BB0F-F6DBBF8E02DF}"/>
          </ac:spMkLst>
        </pc:spChg>
        <pc:spChg chg="mod">
          <ac:chgData name="Said Nabi Lecturer FCSE" userId="22162f9c-d122-430c-b6e9-ac8024b7b6c6" providerId="ADAL" clId="{67A4F9F5-779B-5943-B14E-B85497A2BF22}" dt="2025-09-30T15:08:49" v="6687"/>
          <ac:spMkLst>
            <pc:docMk/>
            <pc:sldMk cId="2550740950" sldId="1214"/>
            <ac:spMk id="6" creationId="{3DC97D20-9EE4-E315-521E-98290B5779FD}"/>
          </ac:spMkLst>
        </pc:spChg>
        <pc:spChg chg="mod">
          <ac:chgData name="Said Nabi Lecturer FCSE" userId="22162f9c-d122-430c-b6e9-ac8024b7b6c6" providerId="ADAL" clId="{67A4F9F5-779B-5943-B14E-B85497A2BF22}" dt="2025-09-30T15:10:07.675" v="6718" actId="1076"/>
          <ac:spMkLst>
            <pc:docMk/>
            <pc:sldMk cId="2550740950" sldId="1214"/>
            <ac:spMk id="8" creationId="{D55A516B-E41E-4B41-A8C7-E778538DAC8A}"/>
          </ac:spMkLst>
        </pc:spChg>
        <pc:spChg chg="add mod">
          <ac:chgData name="Said Nabi Lecturer FCSE" userId="22162f9c-d122-430c-b6e9-ac8024b7b6c6" providerId="ADAL" clId="{67A4F9F5-779B-5943-B14E-B85497A2BF22}" dt="2025-09-30T15:18:01.508" v="6975" actId="1038"/>
          <ac:spMkLst>
            <pc:docMk/>
            <pc:sldMk cId="2550740950" sldId="1214"/>
            <ac:spMk id="9" creationId="{0AA77CEB-A596-0AA6-E94F-5B27716F7774}"/>
          </ac:spMkLst>
        </pc:spChg>
        <pc:spChg chg="mod">
          <ac:chgData name="Said Nabi Lecturer FCSE" userId="22162f9c-d122-430c-b6e9-ac8024b7b6c6" providerId="ADAL" clId="{67A4F9F5-779B-5943-B14E-B85497A2BF22}" dt="2025-09-30T15:12:26.778" v="6749"/>
          <ac:spMkLst>
            <pc:docMk/>
            <pc:sldMk cId="2550740950" sldId="1214"/>
            <ac:spMk id="11" creationId="{D829707A-01D6-4AA3-32F2-34004BE23E01}"/>
          </ac:spMkLst>
        </pc:spChg>
        <pc:spChg chg="mod">
          <ac:chgData name="Said Nabi Lecturer FCSE" userId="22162f9c-d122-430c-b6e9-ac8024b7b6c6" providerId="ADAL" clId="{67A4F9F5-779B-5943-B14E-B85497A2BF22}" dt="2025-09-30T15:12:26.778" v="6749"/>
          <ac:spMkLst>
            <pc:docMk/>
            <pc:sldMk cId="2550740950" sldId="1214"/>
            <ac:spMk id="13" creationId="{4B1C544A-97E1-5BA0-A336-B571BBD0A217}"/>
          </ac:spMkLst>
        </pc:spChg>
        <pc:spChg chg="mod">
          <ac:chgData name="Said Nabi Lecturer FCSE" userId="22162f9c-d122-430c-b6e9-ac8024b7b6c6" providerId="ADAL" clId="{67A4F9F5-779B-5943-B14E-B85497A2BF22}" dt="2025-09-30T15:12:31.149" v="6750"/>
          <ac:spMkLst>
            <pc:docMk/>
            <pc:sldMk cId="2550740950" sldId="1214"/>
            <ac:spMk id="19" creationId="{3362CC99-726E-2668-FD73-10CAF88094DD}"/>
          </ac:spMkLst>
        </pc:spChg>
        <pc:spChg chg="mod">
          <ac:chgData name="Said Nabi Lecturer FCSE" userId="22162f9c-d122-430c-b6e9-ac8024b7b6c6" providerId="ADAL" clId="{67A4F9F5-779B-5943-B14E-B85497A2BF22}" dt="2025-09-30T15:12:42.455" v="6759" actId="1076"/>
          <ac:spMkLst>
            <pc:docMk/>
            <pc:sldMk cId="2550740950" sldId="1214"/>
            <ac:spMk id="21" creationId="{B2235EBA-5A1B-F26B-F23E-F9AEB4127846}"/>
          </ac:spMkLst>
        </pc:spChg>
        <pc:spChg chg="add mod">
          <ac:chgData name="Said Nabi Lecturer FCSE" userId="22162f9c-d122-430c-b6e9-ac8024b7b6c6" providerId="ADAL" clId="{67A4F9F5-779B-5943-B14E-B85497A2BF22}" dt="2025-09-30T15:20:24.161" v="7075" actId="14100"/>
          <ac:spMkLst>
            <pc:docMk/>
            <pc:sldMk cId="2550740950" sldId="1214"/>
            <ac:spMk id="69" creationId="{8DB36ACE-1BFE-347A-703E-D5D7D417C8C7}"/>
          </ac:spMkLst>
        </pc:spChg>
        <pc:grpChg chg="add mod">
          <ac:chgData name="Said Nabi Lecturer FCSE" userId="22162f9c-d122-430c-b6e9-ac8024b7b6c6" providerId="ADAL" clId="{67A4F9F5-779B-5943-B14E-B85497A2BF22}" dt="2025-09-30T15:18:01.508" v="6975" actId="1038"/>
          <ac:grpSpMkLst>
            <pc:docMk/>
            <pc:sldMk cId="2550740950" sldId="1214"/>
            <ac:grpSpMk id="5" creationId="{EADAF288-A110-197C-B0C6-30F4F241474B}"/>
          </ac:grpSpMkLst>
        </pc:grpChg>
        <pc:grpChg chg="add mod">
          <ac:chgData name="Said Nabi Lecturer FCSE" userId="22162f9c-d122-430c-b6e9-ac8024b7b6c6" providerId="ADAL" clId="{67A4F9F5-779B-5943-B14E-B85497A2BF22}" dt="2025-09-30T15:18:01.508" v="6975" actId="1038"/>
          <ac:grpSpMkLst>
            <pc:docMk/>
            <pc:sldMk cId="2550740950" sldId="1214"/>
            <ac:grpSpMk id="10" creationId="{4DB54331-241F-BC14-D491-778B03120A8B}"/>
          </ac:grpSpMkLst>
        </pc:grpChg>
        <pc:grpChg chg="add mod">
          <ac:chgData name="Said Nabi Lecturer FCSE" userId="22162f9c-d122-430c-b6e9-ac8024b7b6c6" providerId="ADAL" clId="{67A4F9F5-779B-5943-B14E-B85497A2BF22}" dt="2025-09-30T15:18:01.508" v="6975" actId="1038"/>
          <ac:grpSpMkLst>
            <pc:docMk/>
            <pc:sldMk cId="2550740950" sldId="1214"/>
            <ac:grpSpMk id="18" creationId="{3B5EF543-8BEA-8E88-DA57-663F3D4E106C}"/>
          </ac:grpSpMkLst>
        </pc:grpChg>
        <pc:grpChg chg="mod">
          <ac:chgData name="Said Nabi Lecturer FCSE" userId="22162f9c-d122-430c-b6e9-ac8024b7b6c6" providerId="ADAL" clId="{67A4F9F5-779B-5943-B14E-B85497A2BF22}" dt="2025-09-30T15:18:01.508" v="6975" actId="1038"/>
          <ac:grpSpMkLst>
            <pc:docMk/>
            <pc:sldMk cId="2550740950" sldId="1214"/>
            <ac:grpSpMk id="52" creationId="{4ED900CD-E5FD-C72F-99BF-8D37F6D62CEB}"/>
          </ac:grpSpMkLst>
        </pc:grpChg>
        <pc:grpChg chg="mod">
          <ac:chgData name="Said Nabi Lecturer FCSE" userId="22162f9c-d122-430c-b6e9-ac8024b7b6c6" providerId="ADAL" clId="{67A4F9F5-779B-5943-B14E-B85497A2BF22}" dt="2025-09-30T15:18:01.508" v="6975" actId="1038"/>
          <ac:grpSpMkLst>
            <pc:docMk/>
            <pc:sldMk cId="2550740950" sldId="1214"/>
            <ac:grpSpMk id="62" creationId="{D3E8B875-971B-C842-E551-D44D8533880E}"/>
          </ac:grpSpMkLst>
        </pc:grpChg>
        <pc:inkChg chg="add mod">
          <ac:chgData name="Said Nabi Lecturer FCSE" userId="22162f9c-d122-430c-b6e9-ac8024b7b6c6" providerId="ADAL" clId="{67A4F9F5-779B-5943-B14E-B85497A2BF22}" dt="2025-09-30T15:18:01.508" v="6975" actId="1038"/>
          <ac:inkMkLst>
            <pc:docMk/>
            <pc:sldMk cId="2550740950" sldId="1214"/>
            <ac:inkMk id="14" creationId="{7C037762-876D-316F-341A-36A9943E9714}"/>
          </ac:inkMkLst>
        </pc:inkChg>
        <pc:inkChg chg="add mod">
          <ac:chgData name="Said Nabi Lecturer FCSE" userId="22162f9c-d122-430c-b6e9-ac8024b7b6c6" providerId="ADAL" clId="{67A4F9F5-779B-5943-B14E-B85497A2BF22}" dt="2025-09-30T15:18:01.508" v="6975" actId="1038"/>
          <ac:inkMkLst>
            <pc:docMk/>
            <pc:sldMk cId="2550740950" sldId="1214"/>
            <ac:inkMk id="15" creationId="{AE4026D7-77A6-6617-E31C-D946E05C6487}"/>
          </ac:inkMkLst>
        </pc:inkChg>
        <pc:inkChg chg="add mod">
          <ac:chgData name="Said Nabi Lecturer FCSE" userId="22162f9c-d122-430c-b6e9-ac8024b7b6c6" providerId="ADAL" clId="{67A4F9F5-779B-5943-B14E-B85497A2BF22}" dt="2025-09-30T15:18:01.508" v="6975" actId="1038"/>
          <ac:inkMkLst>
            <pc:docMk/>
            <pc:sldMk cId="2550740950" sldId="1214"/>
            <ac:inkMk id="16" creationId="{E146D412-5E35-1155-9322-A08596FC4352}"/>
          </ac:inkMkLst>
        </pc:inkChg>
        <pc:inkChg chg="add mod">
          <ac:chgData name="Said Nabi Lecturer FCSE" userId="22162f9c-d122-430c-b6e9-ac8024b7b6c6" providerId="ADAL" clId="{67A4F9F5-779B-5943-B14E-B85497A2BF22}" dt="2025-09-30T15:14:33.616" v="6799"/>
          <ac:inkMkLst>
            <pc:docMk/>
            <pc:sldMk cId="2550740950" sldId="1214"/>
            <ac:inkMk id="26" creationId="{07F897CB-729B-23CD-8506-B013A70D1066}"/>
          </ac:inkMkLst>
        </pc:inkChg>
        <pc:inkChg chg="add mod">
          <ac:chgData name="Said Nabi Lecturer FCSE" userId="22162f9c-d122-430c-b6e9-ac8024b7b6c6" providerId="ADAL" clId="{67A4F9F5-779B-5943-B14E-B85497A2BF22}" dt="2025-09-30T15:14:33.616" v="6799"/>
          <ac:inkMkLst>
            <pc:docMk/>
            <pc:sldMk cId="2550740950" sldId="1214"/>
            <ac:inkMk id="27" creationId="{5A40AEA5-A7B0-FC26-F0B5-3B8071A56CF2}"/>
          </ac:inkMkLst>
        </pc:inkChg>
        <pc:inkChg chg="add mod">
          <ac:chgData name="Said Nabi Lecturer FCSE" userId="22162f9c-d122-430c-b6e9-ac8024b7b6c6" providerId="ADAL" clId="{67A4F9F5-779B-5943-B14E-B85497A2BF22}" dt="2025-09-30T15:14:33.616" v="6799"/>
          <ac:inkMkLst>
            <pc:docMk/>
            <pc:sldMk cId="2550740950" sldId="1214"/>
            <ac:inkMk id="50" creationId="{F1060A73-EE0E-DB59-8466-A16C56C76AB1}"/>
          </ac:inkMkLst>
        </pc:inkChg>
        <pc:inkChg chg="add mod">
          <ac:chgData name="Said Nabi Lecturer FCSE" userId="22162f9c-d122-430c-b6e9-ac8024b7b6c6" providerId="ADAL" clId="{67A4F9F5-779B-5943-B14E-B85497A2BF22}" dt="2025-09-30T15:14:48.093" v="6806"/>
          <ac:inkMkLst>
            <pc:docMk/>
            <pc:sldMk cId="2550740950" sldId="1214"/>
            <ac:inkMk id="53" creationId="{6D42BFE4-034F-E7CA-E139-46AC0CC124EE}"/>
          </ac:inkMkLst>
        </pc:inkChg>
        <pc:inkChg chg="add mod">
          <ac:chgData name="Said Nabi Lecturer FCSE" userId="22162f9c-d122-430c-b6e9-ac8024b7b6c6" providerId="ADAL" clId="{67A4F9F5-779B-5943-B14E-B85497A2BF22}" dt="2025-09-30T15:14:48.093" v="6806"/>
          <ac:inkMkLst>
            <pc:docMk/>
            <pc:sldMk cId="2550740950" sldId="1214"/>
            <ac:inkMk id="54" creationId="{10038AF7-7AF0-ECF2-4400-94D0C92A8DB1}"/>
          </ac:inkMkLst>
        </pc:inkChg>
        <pc:inkChg chg="add mod">
          <ac:chgData name="Said Nabi Lecturer FCSE" userId="22162f9c-d122-430c-b6e9-ac8024b7b6c6" providerId="ADAL" clId="{67A4F9F5-779B-5943-B14E-B85497A2BF22}" dt="2025-09-30T15:14:48.093" v="6806"/>
          <ac:inkMkLst>
            <pc:docMk/>
            <pc:sldMk cId="2550740950" sldId="1214"/>
            <ac:inkMk id="57" creationId="{4E061665-BC6E-EA56-2169-CCEF4CAE86FD}"/>
          </ac:inkMkLst>
        </pc:inkChg>
        <pc:inkChg chg="add mod">
          <ac:chgData name="Said Nabi Lecturer FCSE" userId="22162f9c-d122-430c-b6e9-ac8024b7b6c6" providerId="ADAL" clId="{67A4F9F5-779B-5943-B14E-B85497A2BF22}" dt="2025-09-30T15:14:48.093" v="6806"/>
          <ac:inkMkLst>
            <pc:docMk/>
            <pc:sldMk cId="2550740950" sldId="1214"/>
            <ac:inkMk id="60" creationId="{53A9BE78-1002-D88F-77A1-06AAC6968E7C}"/>
          </ac:inkMkLst>
        </pc:inkChg>
        <pc:inkChg chg="add">
          <ac:chgData name="Said Nabi Lecturer FCSE" userId="22162f9c-d122-430c-b6e9-ac8024b7b6c6" providerId="ADAL" clId="{67A4F9F5-779B-5943-B14E-B85497A2BF22}" dt="2025-09-30T15:14:51.388" v="6807" actId="9405"/>
          <ac:inkMkLst>
            <pc:docMk/>
            <pc:sldMk cId="2550740950" sldId="1214"/>
            <ac:inkMk id="63" creationId="{A1767170-B99A-48E7-B244-DAA96E128C25}"/>
          </ac:inkMkLst>
        </pc:inkChg>
        <pc:inkChg chg="add del mod">
          <ac:chgData name="Said Nabi Lecturer FCSE" userId="22162f9c-d122-430c-b6e9-ac8024b7b6c6" providerId="ADAL" clId="{67A4F9F5-779B-5943-B14E-B85497A2BF22}" dt="2025-09-30T15:18:01.508" v="6975" actId="1038"/>
          <ac:inkMkLst>
            <pc:docMk/>
            <pc:sldMk cId="2550740950" sldId="1214"/>
            <ac:inkMk id="64" creationId="{4FF116C8-4663-7025-71EF-44A808E6E31A}"/>
          </ac:inkMkLst>
        </pc:inkChg>
        <pc:cxnChg chg="mod">
          <ac:chgData name="Said Nabi Lecturer FCSE" userId="22162f9c-d122-430c-b6e9-ac8024b7b6c6" providerId="ADAL" clId="{67A4F9F5-779B-5943-B14E-B85497A2BF22}" dt="2025-09-30T15:10:11.165" v="6728" actId="1035"/>
          <ac:cxnSpMkLst>
            <pc:docMk/>
            <pc:sldMk cId="2550740950" sldId="1214"/>
            <ac:cxnSpMk id="7" creationId="{E85E7558-D35A-E7AD-4912-21D3FA3F70EB}"/>
          </ac:cxnSpMkLst>
        </pc:cxnChg>
        <pc:cxnChg chg="mod">
          <ac:chgData name="Said Nabi Lecturer FCSE" userId="22162f9c-d122-430c-b6e9-ac8024b7b6c6" providerId="ADAL" clId="{67A4F9F5-779B-5943-B14E-B85497A2BF22}" dt="2025-09-30T15:12:26.778" v="6749"/>
          <ac:cxnSpMkLst>
            <pc:docMk/>
            <pc:sldMk cId="2550740950" sldId="1214"/>
            <ac:cxnSpMk id="12" creationId="{30CF03F5-DE6E-997D-ACBB-D5D664CB9344}"/>
          </ac:cxnSpMkLst>
        </pc:cxnChg>
        <pc:cxnChg chg="mod">
          <ac:chgData name="Said Nabi Lecturer FCSE" userId="22162f9c-d122-430c-b6e9-ac8024b7b6c6" providerId="ADAL" clId="{67A4F9F5-779B-5943-B14E-B85497A2BF22}" dt="2025-09-30T15:12:31.149" v="6750"/>
          <ac:cxnSpMkLst>
            <pc:docMk/>
            <pc:sldMk cId="2550740950" sldId="1214"/>
            <ac:cxnSpMk id="20" creationId="{5D5E250D-D0B5-0D78-AF92-BD8BD42C6838}"/>
          </ac:cxnSpMkLst>
        </pc:cxnChg>
      </pc:sldChg>
      <pc:sldChg chg="add">
        <pc:chgData name="Said Nabi Lecturer FCSE" userId="22162f9c-d122-430c-b6e9-ac8024b7b6c6" providerId="ADAL" clId="{67A4F9F5-779B-5943-B14E-B85497A2BF22}" dt="2025-09-30T15:22:36.357" v="7077" actId="2890"/>
        <pc:sldMkLst>
          <pc:docMk/>
          <pc:sldMk cId="162301287" sldId="1215"/>
        </pc:sldMkLst>
      </pc:sldChg>
      <pc:sldChg chg="add ord modTransition">
        <pc:chgData name="Said Nabi Lecturer FCSE" userId="22162f9c-d122-430c-b6e9-ac8024b7b6c6" providerId="ADAL" clId="{67A4F9F5-779B-5943-B14E-B85497A2BF22}" dt="2025-10-01T05:14:19.318" v="7208"/>
        <pc:sldMkLst>
          <pc:docMk/>
          <pc:sldMk cId="4146431570" sldId="1216"/>
        </pc:sldMkLst>
      </pc:sldChg>
      <pc:sldChg chg="addSp delSp modSp add mod delAnim modAnim">
        <pc:chgData name="Said Nabi Lecturer FCSE" userId="22162f9c-d122-430c-b6e9-ac8024b7b6c6" providerId="ADAL" clId="{67A4F9F5-779B-5943-B14E-B85497A2BF22}" dt="2025-10-01T12:07:37.661" v="7968"/>
        <pc:sldMkLst>
          <pc:docMk/>
          <pc:sldMk cId="1399622901" sldId="1217"/>
        </pc:sldMkLst>
        <pc:spChg chg="del mod">
          <ac:chgData name="Said Nabi Lecturer FCSE" userId="22162f9c-d122-430c-b6e9-ac8024b7b6c6" providerId="ADAL" clId="{67A4F9F5-779B-5943-B14E-B85497A2BF22}" dt="2025-10-01T11:36:16.229" v="7846" actId="478"/>
          <ac:spMkLst>
            <pc:docMk/>
            <pc:sldMk cId="1399622901" sldId="1217"/>
            <ac:spMk id="5" creationId="{AA90085E-E2E8-FBD5-73E2-8E9D94BC9EED}"/>
          </ac:spMkLst>
        </pc:spChg>
        <pc:spChg chg="mod">
          <ac:chgData name="Said Nabi Lecturer FCSE" userId="22162f9c-d122-430c-b6e9-ac8024b7b6c6" providerId="ADAL" clId="{67A4F9F5-779B-5943-B14E-B85497A2BF22}" dt="2025-10-01T10:25:24.294" v="7611" actId="20577"/>
          <ac:spMkLst>
            <pc:docMk/>
            <pc:sldMk cId="1399622901" sldId="1217"/>
            <ac:spMk id="7" creationId="{403D1162-B8A5-9936-9C74-2EAB2899C213}"/>
          </ac:spMkLst>
        </pc:spChg>
        <pc:spChg chg="mod">
          <ac:chgData name="Said Nabi Lecturer FCSE" userId="22162f9c-d122-430c-b6e9-ac8024b7b6c6" providerId="ADAL" clId="{67A4F9F5-779B-5943-B14E-B85497A2BF22}" dt="2025-10-01T11:29:04.428" v="7681" actId="1035"/>
          <ac:spMkLst>
            <pc:docMk/>
            <pc:sldMk cId="1399622901" sldId="1217"/>
            <ac:spMk id="8" creationId="{9A356DB5-4916-256C-2A5C-D78F31552E1C}"/>
          </ac:spMkLst>
        </pc:spChg>
        <pc:spChg chg="del">
          <ac:chgData name="Said Nabi Lecturer FCSE" userId="22162f9c-d122-430c-b6e9-ac8024b7b6c6" providerId="ADAL" clId="{67A4F9F5-779B-5943-B14E-B85497A2BF22}" dt="2025-10-01T11:36:20.873" v="7847" actId="478"/>
          <ac:spMkLst>
            <pc:docMk/>
            <pc:sldMk cId="1399622901" sldId="1217"/>
            <ac:spMk id="9" creationId="{D326BB22-E09C-A2D0-2DA0-C806422734FB}"/>
          </ac:spMkLst>
        </pc:spChg>
        <pc:spChg chg="mod">
          <ac:chgData name="Said Nabi Lecturer FCSE" userId="22162f9c-d122-430c-b6e9-ac8024b7b6c6" providerId="ADAL" clId="{67A4F9F5-779B-5943-B14E-B85497A2BF22}" dt="2025-10-01T11:34:02.956" v="7829" actId="1035"/>
          <ac:spMkLst>
            <pc:docMk/>
            <pc:sldMk cId="1399622901" sldId="1217"/>
            <ac:spMk id="20" creationId="{BE701204-55AD-7DFB-951C-0FCD72C880C5}"/>
          </ac:spMkLst>
        </pc:spChg>
        <pc:spChg chg="mod">
          <ac:chgData name="Said Nabi Lecturer FCSE" userId="22162f9c-d122-430c-b6e9-ac8024b7b6c6" providerId="ADAL" clId="{67A4F9F5-779B-5943-B14E-B85497A2BF22}" dt="2025-10-01T11:34:02.956" v="7829" actId="1035"/>
          <ac:spMkLst>
            <pc:docMk/>
            <pc:sldMk cId="1399622901" sldId="1217"/>
            <ac:spMk id="21" creationId="{DFA9A1D1-27B2-164E-4693-C8B6B6A67469}"/>
          </ac:spMkLst>
        </pc:spChg>
        <pc:spChg chg="mod">
          <ac:chgData name="Said Nabi Lecturer FCSE" userId="22162f9c-d122-430c-b6e9-ac8024b7b6c6" providerId="ADAL" clId="{67A4F9F5-779B-5943-B14E-B85497A2BF22}" dt="2025-10-01T11:34:02.956" v="7829" actId="1035"/>
          <ac:spMkLst>
            <pc:docMk/>
            <pc:sldMk cId="1399622901" sldId="1217"/>
            <ac:spMk id="22" creationId="{BAA748D7-09A6-21FA-472F-D949C90333EF}"/>
          </ac:spMkLst>
        </pc:spChg>
        <pc:spChg chg="mod">
          <ac:chgData name="Said Nabi Lecturer FCSE" userId="22162f9c-d122-430c-b6e9-ac8024b7b6c6" providerId="ADAL" clId="{67A4F9F5-779B-5943-B14E-B85497A2BF22}" dt="2025-10-01T11:34:02.956" v="7829" actId="1035"/>
          <ac:spMkLst>
            <pc:docMk/>
            <pc:sldMk cId="1399622901" sldId="1217"/>
            <ac:spMk id="27" creationId="{56597BD6-BFA4-0C6A-0F6B-6933EE278544}"/>
          </ac:spMkLst>
        </pc:spChg>
        <pc:spChg chg="add mod">
          <ac:chgData name="Said Nabi Lecturer FCSE" userId="22162f9c-d122-430c-b6e9-ac8024b7b6c6" providerId="ADAL" clId="{67A4F9F5-779B-5943-B14E-B85497A2BF22}" dt="2025-10-01T11:32:22.834" v="7734" actId="255"/>
          <ac:spMkLst>
            <pc:docMk/>
            <pc:sldMk cId="1399622901" sldId="1217"/>
            <ac:spMk id="28" creationId="{7DD97517-692A-ADE6-8BCE-9A7D7925DB99}"/>
          </ac:spMkLst>
        </pc:spChg>
        <pc:spChg chg="del">
          <ac:chgData name="Said Nabi Lecturer FCSE" userId="22162f9c-d122-430c-b6e9-ac8024b7b6c6" providerId="ADAL" clId="{67A4F9F5-779B-5943-B14E-B85497A2BF22}" dt="2025-10-01T11:28:35.969" v="7649" actId="478"/>
          <ac:spMkLst>
            <pc:docMk/>
            <pc:sldMk cId="1399622901" sldId="1217"/>
            <ac:spMk id="33" creationId="{7A3B13BF-B72C-6696-3F5C-A1A542383F74}"/>
          </ac:spMkLst>
        </pc:spChg>
        <pc:spChg chg="add mod">
          <ac:chgData name="Said Nabi Lecturer FCSE" userId="22162f9c-d122-430c-b6e9-ac8024b7b6c6" providerId="ADAL" clId="{67A4F9F5-779B-5943-B14E-B85497A2BF22}" dt="2025-10-01T11:34:02.956" v="7829" actId="1035"/>
          <ac:spMkLst>
            <pc:docMk/>
            <pc:sldMk cId="1399622901" sldId="1217"/>
            <ac:spMk id="34" creationId="{1934C746-3B3E-10D6-3255-47C40BAB4CEC}"/>
          </ac:spMkLst>
        </pc:spChg>
        <pc:spChg chg="add mod">
          <ac:chgData name="Said Nabi Lecturer FCSE" userId="22162f9c-d122-430c-b6e9-ac8024b7b6c6" providerId="ADAL" clId="{67A4F9F5-779B-5943-B14E-B85497A2BF22}" dt="2025-10-01T11:34:02.956" v="7829" actId="1035"/>
          <ac:spMkLst>
            <pc:docMk/>
            <pc:sldMk cId="1399622901" sldId="1217"/>
            <ac:spMk id="35" creationId="{7761BDFB-ACEA-CB99-9D5B-A461C4FE5854}"/>
          </ac:spMkLst>
        </pc:spChg>
        <pc:spChg chg="add mod">
          <ac:chgData name="Said Nabi Lecturer FCSE" userId="22162f9c-d122-430c-b6e9-ac8024b7b6c6" providerId="ADAL" clId="{67A4F9F5-779B-5943-B14E-B85497A2BF22}" dt="2025-10-01T11:34:02.956" v="7829" actId="1035"/>
          <ac:spMkLst>
            <pc:docMk/>
            <pc:sldMk cId="1399622901" sldId="1217"/>
            <ac:spMk id="40" creationId="{BD6EAF1B-1F03-947E-7D94-78FDB77B857E}"/>
          </ac:spMkLst>
        </pc:spChg>
        <pc:spChg chg="add mod">
          <ac:chgData name="Said Nabi Lecturer FCSE" userId="22162f9c-d122-430c-b6e9-ac8024b7b6c6" providerId="ADAL" clId="{67A4F9F5-779B-5943-B14E-B85497A2BF22}" dt="2025-10-01T11:34:02.956" v="7829" actId="1035"/>
          <ac:spMkLst>
            <pc:docMk/>
            <pc:sldMk cId="1399622901" sldId="1217"/>
            <ac:spMk id="41" creationId="{F364A666-9C01-79E5-5DAC-0CE646382810}"/>
          </ac:spMkLst>
        </pc:spChg>
        <pc:spChg chg="mod">
          <ac:chgData name="Said Nabi Lecturer FCSE" userId="22162f9c-d122-430c-b6e9-ac8024b7b6c6" providerId="ADAL" clId="{67A4F9F5-779B-5943-B14E-B85497A2BF22}" dt="2025-10-01T11:29:16.250" v="7683"/>
          <ac:spMkLst>
            <pc:docMk/>
            <pc:sldMk cId="1399622901" sldId="1217"/>
            <ac:spMk id="43" creationId="{57E19DEE-D453-78A3-8EA7-F1BAB28DF019}"/>
          </ac:spMkLst>
        </pc:spChg>
        <pc:spChg chg="mod">
          <ac:chgData name="Said Nabi Lecturer FCSE" userId="22162f9c-d122-430c-b6e9-ac8024b7b6c6" providerId="ADAL" clId="{67A4F9F5-779B-5943-B14E-B85497A2BF22}" dt="2025-10-01T11:29:16.250" v="7683"/>
          <ac:spMkLst>
            <pc:docMk/>
            <pc:sldMk cId="1399622901" sldId="1217"/>
            <ac:spMk id="47" creationId="{E1BAC7D9-E2C1-7646-B1B0-495C9A98455E}"/>
          </ac:spMkLst>
        </pc:spChg>
        <pc:spChg chg="mod topLvl">
          <ac:chgData name="Said Nabi Lecturer FCSE" userId="22162f9c-d122-430c-b6e9-ac8024b7b6c6" providerId="ADAL" clId="{67A4F9F5-779B-5943-B14E-B85497A2BF22}" dt="2025-10-01T11:36:35.068" v="7873" actId="1038"/>
          <ac:spMkLst>
            <pc:docMk/>
            <pc:sldMk cId="1399622901" sldId="1217"/>
            <ac:spMk id="49" creationId="{27DC2F47-F0C2-B53C-811A-132291907F90}"/>
          </ac:spMkLst>
        </pc:spChg>
        <pc:spChg chg="mod">
          <ac:chgData name="Said Nabi Lecturer FCSE" userId="22162f9c-d122-430c-b6e9-ac8024b7b6c6" providerId="ADAL" clId="{67A4F9F5-779B-5943-B14E-B85497A2BF22}" dt="2025-10-01T11:34:02.956" v="7829" actId="1035"/>
          <ac:spMkLst>
            <pc:docMk/>
            <pc:sldMk cId="1399622901" sldId="1217"/>
            <ac:spMk id="54" creationId="{1259A487-358D-A14F-2AE5-7A23A82C0479}"/>
          </ac:spMkLst>
        </pc:spChg>
        <pc:spChg chg="mod topLvl">
          <ac:chgData name="Said Nabi Lecturer FCSE" userId="22162f9c-d122-430c-b6e9-ac8024b7b6c6" providerId="ADAL" clId="{67A4F9F5-779B-5943-B14E-B85497A2BF22}" dt="2025-10-01T11:36:35.068" v="7873" actId="1038"/>
          <ac:spMkLst>
            <pc:docMk/>
            <pc:sldMk cId="1399622901" sldId="1217"/>
            <ac:spMk id="56" creationId="{2FE0681A-A6B8-EDB4-84E5-C0D9575B6CA0}"/>
          </ac:spMkLst>
        </pc:spChg>
        <pc:spChg chg="add del mod">
          <ac:chgData name="Said Nabi Lecturer FCSE" userId="22162f9c-d122-430c-b6e9-ac8024b7b6c6" providerId="ADAL" clId="{67A4F9F5-779B-5943-B14E-B85497A2BF22}" dt="2025-10-01T11:30:48.457" v="7718"/>
          <ac:spMkLst>
            <pc:docMk/>
            <pc:sldMk cId="1399622901" sldId="1217"/>
            <ac:spMk id="57" creationId="{0C7E3E74-4AF9-A18A-11FE-20A73C91B289}"/>
          </ac:spMkLst>
        </pc:spChg>
        <pc:spChg chg="add del mod">
          <ac:chgData name="Said Nabi Lecturer FCSE" userId="22162f9c-d122-430c-b6e9-ac8024b7b6c6" providerId="ADAL" clId="{67A4F9F5-779B-5943-B14E-B85497A2BF22}" dt="2025-10-01T11:35:07.736" v="7839" actId="478"/>
          <ac:spMkLst>
            <pc:docMk/>
            <pc:sldMk cId="1399622901" sldId="1217"/>
            <ac:spMk id="58" creationId="{8EAC5F04-2498-B393-597A-F0E6E9F47BC0}"/>
          </ac:spMkLst>
        </pc:spChg>
        <pc:spChg chg="mod">
          <ac:chgData name="Said Nabi Lecturer FCSE" userId="22162f9c-d122-430c-b6e9-ac8024b7b6c6" providerId="ADAL" clId="{67A4F9F5-779B-5943-B14E-B85497A2BF22}" dt="2025-10-01T11:31:28.539" v="7725" actId="255"/>
          <ac:spMkLst>
            <pc:docMk/>
            <pc:sldMk cId="1399622901" sldId="1217"/>
            <ac:spMk id="63" creationId="{67240E4F-025D-A129-105E-E8ADA1EC3914}"/>
          </ac:spMkLst>
        </pc:spChg>
        <pc:spChg chg="mod">
          <ac:chgData name="Said Nabi Lecturer FCSE" userId="22162f9c-d122-430c-b6e9-ac8024b7b6c6" providerId="ADAL" clId="{67A4F9F5-779B-5943-B14E-B85497A2BF22}" dt="2025-10-01T11:32:41.859" v="7735"/>
          <ac:spMkLst>
            <pc:docMk/>
            <pc:sldMk cId="1399622901" sldId="1217"/>
            <ac:spMk id="65" creationId="{5808B2A7-B472-4CD2-4D7C-122EEC5A14C2}"/>
          </ac:spMkLst>
        </pc:spChg>
        <pc:spChg chg="mod">
          <ac:chgData name="Said Nabi Lecturer FCSE" userId="22162f9c-d122-430c-b6e9-ac8024b7b6c6" providerId="ADAL" clId="{67A4F9F5-779B-5943-B14E-B85497A2BF22}" dt="2025-10-01T11:32:41.859" v="7735"/>
          <ac:spMkLst>
            <pc:docMk/>
            <pc:sldMk cId="1399622901" sldId="1217"/>
            <ac:spMk id="70" creationId="{F2117DCF-F189-578C-811B-1C96081C7F2D}"/>
          </ac:spMkLst>
        </pc:spChg>
        <pc:spChg chg="add mod">
          <ac:chgData name="Said Nabi Lecturer FCSE" userId="22162f9c-d122-430c-b6e9-ac8024b7b6c6" providerId="ADAL" clId="{67A4F9F5-779B-5943-B14E-B85497A2BF22}" dt="2025-10-01T11:37:23.674" v="7886" actId="1076"/>
          <ac:spMkLst>
            <pc:docMk/>
            <pc:sldMk cId="1399622901" sldId="1217"/>
            <ac:spMk id="73" creationId="{31B3910F-EAE8-747E-0286-5E617D337E7B}"/>
          </ac:spMkLst>
        </pc:spChg>
        <pc:spChg chg="mod">
          <ac:chgData name="Said Nabi Lecturer FCSE" userId="22162f9c-d122-430c-b6e9-ac8024b7b6c6" providerId="ADAL" clId="{67A4F9F5-779B-5943-B14E-B85497A2BF22}" dt="2025-10-01T11:37:40.190" v="7888"/>
          <ac:spMkLst>
            <pc:docMk/>
            <pc:sldMk cId="1399622901" sldId="1217"/>
            <ac:spMk id="76" creationId="{79EF39FC-558A-9E86-BD99-551E3154AE78}"/>
          </ac:spMkLst>
        </pc:spChg>
        <pc:spChg chg="mod">
          <ac:chgData name="Said Nabi Lecturer FCSE" userId="22162f9c-d122-430c-b6e9-ac8024b7b6c6" providerId="ADAL" clId="{67A4F9F5-779B-5943-B14E-B85497A2BF22}" dt="2025-10-01T11:40:18.911" v="7914" actId="1076"/>
          <ac:spMkLst>
            <pc:docMk/>
            <pc:sldMk cId="1399622901" sldId="1217"/>
            <ac:spMk id="77" creationId="{31765CFC-34F3-CA5B-3F62-E6AF84046603}"/>
          </ac:spMkLst>
        </pc:spChg>
        <pc:spChg chg="mod">
          <ac:chgData name="Said Nabi Lecturer FCSE" userId="22162f9c-d122-430c-b6e9-ac8024b7b6c6" providerId="ADAL" clId="{67A4F9F5-779B-5943-B14E-B85497A2BF22}" dt="2025-10-01T11:40:32.823" v="7921" actId="1076"/>
          <ac:spMkLst>
            <pc:docMk/>
            <pc:sldMk cId="1399622901" sldId="1217"/>
            <ac:spMk id="79" creationId="{A33DA9C1-E44A-8A4F-EC66-BC86FE440E6C}"/>
          </ac:spMkLst>
        </pc:spChg>
        <pc:spChg chg="mod">
          <ac:chgData name="Said Nabi Lecturer FCSE" userId="22162f9c-d122-430c-b6e9-ac8024b7b6c6" providerId="ADAL" clId="{67A4F9F5-779B-5943-B14E-B85497A2BF22}" dt="2025-10-01T11:37:45.930" v="7890"/>
          <ac:spMkLst>
            <pc:docMk/>
            <pc:sldMk cId="1399622901" sldId="1217"/>
            <ac:spMk id="83" creationId="{6C2679FE-5B8E-0270-D20D-6822443C4B87}"/>
          </ac:spMkLst>
        </pc:spChg>
        <pc:spChg chg="mod">
          <ac:chgData name="Said Nabi Lecturer FCSE" userId="22162f9c-d122-430c-b6e9-ac8024b7b6c6" providerId="ADAL" clId="{67A4F9F5-779B-5943-B14E-B85497A2BF22}" dt="2025-10-01T11:40:15.541" v="7913" actId="1076"/>
          <ac:spMkLst>
            <pc:docMk/>
            <pc:sldMk cId="1399622901" sldId="1217"/>
            <ac:spMk id="84" creationId="{1E76C57D-149D-AF9F-F8E6-FCA4A00AC8FB}"/>
          </ac:spMkLst>
        </pc:spChg>
        <pc:spChg chg="mod">
          <ac:chgData name="Said Nabi Lecturer FCSE" userId="22162f9c-d122-430c-b6e9-ac8024b7b6c6" providerId="ADAL" clId="{67A4F9F5-779B-5943-B14E-B85497A2BF22}" dt="2025-10-01T11:40:44.711" v="7928" actId="1076"/>
          <ac:spMkLst>
            <pc:docMk/>
            <pc:sldMk cId="1399622901" sldId="1217"/>
            <ac:spMk id="88" creationId="{A79318E9-5333-FF73-B124-86C6DAEE3DFC}"/>
          </ac:spMkLst>
        </pc:spChg>
        <pc:grpChg chg="add mod">
          <ac:chgData name="Said Nabi Lecturer FCSE" userId="22162f9c-d122-430c-b6e9-ac8024b7b6c6" providerId="ADAL" clId="{67A4F9F5-779B-5943-B14E-B85497A2BF22}" dt="2025-10-01T11:29:16.250" v="7683"/>
          <ac:grpSpMkLst>
            <pc:docMk/>
            <pc:sldMk cId="1399622901" sldId="1217"/>
            <ac:grpSpMk id="42" creationId="{49749834-9705-E07D-9EB3-A64495F34B18}"/>
          </ac:grpSpMkLst>
        </pc:grpChg>
        <pc:grpChg chg="add del mod">
          <ac:chgData name="Said Nabi Lecturer FCSE" userId="22162f9c-d122-430c-b6e9-ac8024b7b6c6" providerId="ADAL" clId="{67A4F9F5-779B-5943-B14E-B85497A2BF22}" dt="2025-10-01T11:34:41.296" v="7834" actId="165"/>
          <ac:grpSpMkLst>
            <pc:docMk/>
            <pc:sldMk cId="1399622901" sldId="1217"/>
            <ac:grpSpMk id="48" creationId="{CB2B980E-ACF4-047A-770C-CC9EB229AD66}"/>
          </ac:grpSpMkLst>
        </pc:grpChg>
        <pc:grpChg chg="add del mod">
          <ac:chgData name="Said Nabi Lecturer FCSE" userId="22162f9c-d122-430c-b6e9-ac8024b7b6c6" providerId="ADAL" clId="{67A4F9F5-779B-5943-B14E-B85497A2BF22}" dt="2025-10-01T11:41:01.480" v="7929" actId="478"/>
          <ac:grpSpMkLst>
            <pc:docMk/>
            <pc:sldMk cId="1399622901" sldId="1217"/>
            <ac:grpSpMk id="64" creationId="{76FC7C52-48E9-E0C8-7771-72DA3CE90D6F}"/>
          </ac:grpSpMkLst>
        </pc:grpChg>
        <pc:grpChg chg="add">
          <ac:chgData name="Said Nabi Lecturer FCSE" userId="22162f9c-d122-430c-b6e9-ac8024b7b6c6" providerId="ADAL" clId="{67A4F9F5-779B-5943-B14E-B85497A2BF22}" dt="2025-10-01T11:37:36" v="7887" actId="164"/>
          <ac:grpSpMkLst>
            <pc:docMk/>
            <pc:sldMk cId="1399622901" sldId="1217"/>
            <ac:grpSpMk id="74" creationId="{989098F7-97D6-E282-E489-A8BB1F237D93}"/>
          </ac:grpSpMkLst>
        </pc:grpChg>
        <pc:grpChg chg="add mod">
          <ac:chgData name="Said Nabi Lecturer FCSE" userId="22162f9c-d122-430c-b6e9-ac8024b7b6c6" providerId="ADAL" clId="{67A4F9F5-779B-5943-B14E-B85497A2BF22}" dt="2025-10-01T11:37:44.481" v="7889" actId="1076"/>
          <ac:grpSpMkLst>
            <pc:docMk/>
            <pc:sldMk cId="1399622901" sldId="1217"/>
            <ac:grpSpMk id="75" creationId="{4CED282C-1AA8-01DC-D3D5-46228F4770C4}"/>
          </ac:grpSpMkLst>
        </pc:grpChg>
        <pc:grpChg chg="add mod">
          <ac:chgData name="Said Nabi Lecturer FCSE" userId="22162f9c-d122-430c-b6e9-ac8024b7b6c6" providerId="ADAL" clId="{67A4F9F5-779B-5943-B14E-B85497A2BF22}" dt="2025-10-01T11:37:51.149" v="7891" actId="1076"/>
          <ac:grpSpMkLst>
            <pc:docMk/>
            <pc:sldMk cId="1399622901" sldId="1217"/>
            <ac:grpSpMk id="80" creationId="{6AB2B6F2-EB4C-DE86-D233-A7EC5263AC63}"/>
          </ac:grpSpMkLst>
        </pc:grpChg>
        <pc:grpChg chg="del mod">
          <ac:chgData name="Said Nabi Lecturer FCSE" userId="22162f9c-d122-430c-b6e9-ac8024b7b6c6" providerId="ADAL" clId="{67A4F9F5-779B-5943-B14E-B85497A2BF22}" dt="2025-10-01T11:41:43.539" v="7932"/>
          <ac:grpSpMkLst>
            <pc:docMk/>
            <pc:sldMk cId="1399622901" sldId="1217"/>
            <ac:grpSpMk id="97" creationId="{1030053D-1F36-BDC7-5BD7-11A94FA0CB87}"/>
          </ac:grpSpMkLst>
        </pc:grpChg>
        <pc:grpChg chg="del mod">
          <ac:chgData name="Said Nabi Lecturer FCSE" userId="22162f9c-d122-430c-b6e9-ac8024b7b6c6" providerId="ADAL" clId="{67A4F9F5-779B-5943-B14E-B85497A2BF22}" dt="2025-10-01T11:41:45.307" v="7934"/>
          <ac:grpSpMkLst>
            <pc:docMk/>
            <pc:sldMk cId="1399622901" sldId="1217"/>
            <ac:grpSpMk id="99" creationId="{BF93DBED-71A4-F806-C6D6-58EF758154CF}"/>
          </ac:grpSpMkLst>
        </pc:grpChg>
        <pc:grpChg chg="del mod">
          <ac:chgData name="Said Nabi Lecturer FCSE" userId="22162f9c-d122-430c-b6e9-ac8024b7b6c6" providerId="ADAL" clId="{67A4F9F5-779B-5943-B14E-B85497A2BF22}" dt="2025-10-01T11:41:45.307" v="7934"/>
          <ac:grpSpMkLst>
            <pc:docMk/>
            <pc:sldMk cId="1399622901" sldId="1217"/>
            <ac:grpSpMk id="101" creationId="{0BF492A7-EFC6-3AE4-C7EB-5EF0DAF1C84E}"/>
          </ac:grpSpMkLst>
        </pc:grpChg>
        <pc:grpChg chg="add del mod">
          <ac:chgData name="Said Nabi Lecturer FCSE" userId="22162f9c-d122-430c-b6e9-ac8024b7b6c6" providerId="ADAL" clId="{67A4F9F5-779B-5943-B14E-B85497A2BF22}" dt="2025-10-01T11:41:47.790" v="7938"/>
          <ac:grpSpMkLst>
            <pc:docMk/>
            <pc:sldMk cId="1399622901" sldId="1217"/>
            <ac:grpSpMk id="102" creationId="{175F68B5-7D9C-CE52-5DAE-79A2E0A6682F}"/>
          </ac:grpSpMkLst>
        </pc:grpChg>
        <pc:grpChg chg="add del mod">
          <ac:chgData name="Said Nabi Lecturer FCSE" userId="22162f9c-d122-430c-b6e9-ac8024b7b6c6" providerId="ADAL" clId="{67A4F9F5-779B-5943-B14E-B85497A2BF22}" dt="2025-10-01T11:41:47.790" v="7938"/>
          <ac:grpSpMkLst>
            <pc:docMk/>
            <pc:sldMk cId="1399622901" sldId="1217"/>
            <ac:grpSpMk id="104" creationId="{9835848A-AAD9-A437-582D-473D4F0A7A01}"/>
          </ac:grpSpMkLst>
        </pc:grpChg>
        <pc:grpChg chg="mod">
          <ac:chgData name="Said Nabi Lecturer FCSE" userId="22162f9c-d122-430c-b6e9-ac8024b7b6c6" providerId="ADAL" clId="{67A4F9F5-779B-5943-B14E-B85497A2BF22}" dt="2025-10-01T11:41:47.790" v="7938"/>
          <ac:grpSpMkLst>
            <pc:docMk/>
            <pc:sldMk cId="1399622901" sldId="1217"/>
            <ac:grpSpMk id="105" creationId="{F56EA532-360B-466A-7774-B69500E743F7}"/>
          </ac:grpSpMkLst>
        </pc:grpChg>
        <pc:grpChg chg="del mod">
          <ac:chgData name="Said Nabi Lecturer FCSE" userId="22162f9c-d122-430c-b6e9-ac8024b7b6c6" providerId="ADAL" clId="{67A4F9F5-779B-5943-B14E-B85497A2BF22}" dt="2025-10-01T11:42:18.371" v="7942"/>
          <ac:grpSpMkLst>
            <pc:docMk/>
            <pc:sldMk cId="1399622901" sldId="1217"/>
            <ac:grpSpMk id="109" creationId="{EAEE850A-8206-B056-3DD3-4AD5250C6DA4}"/>
          </ac:grpSpMkLst>
        </pc:grpChg>
        <pc:grpChg chg="del mod">
          <ac:chgData name="Said Nabi Lecturer FCSE" userId="22162f9c-d122-430c-b6e9-ac8024b7b6c6" providerId="ADAL" clId="{67A4F9F5-779B-5943-B14E-B85497A2BF22}" dt="2025-10-01T11:42:20.227" v="7944"/>
          <ac:grpSpMkLst>
            <pc:docMk/>
            <pc:sldMk cId="1399622901" sldId="1217"/>
            <ac:grpSpMk id="110" creationId="{2A79BDA9-4E25-2A60-E84C-F20B822E3C73}"/>
          </ac:grpSpMkLst>
        </pc:grpChg>
        <pc:grpChg chg="del mod">
          <ac:chgData name="Said Nabi Lecturer FCSE" userId="22162f9c-d122-430c-b6e9-ac8024b7b6c6" providerId="ADAL" clId="{67A4F9F5-779B-5943-B14E-B85497A2BF22}" dt="2025-10-01T11:42:20.227" v="7944"/>
          <ac:grpSpMkLst>
            <pc:docMk/>
            <pc:sldMk cId="1399622901" sldId="1217"/>
            <ac:grpSpMk id="112" creationId="{F28B5D37-088C-7D8A-B07A-77510877C3E9}"/>
          </ac:grpSpMkLst>
        </pc:grpChg>
        <pc:grpChg chg="mod">
          <ac:chgData name="Said Nabi Lecturer FCSE" userId="22162f9c-d122-430c-b6e9-ac8024b7b6c6" providerId="ADAL" clId="{67A4F9F5-779B-5943-B14E-B85497A2BF22}" dt="2025-10-01T11:42:20.227" v="7944"/>
          <ac:grpSpMkLst>
            <pc:docMk/>
            <pc:sldMk cId="1399622901" sldId="1217"/>
            <ac:grpSpMk id="113" creationId="{4E93EECC-6996-91DD-064E-1AA5CC77CDA7}"/>
          </ac:grpSpMkLst>
        </pc:grpChg>
        <pc:inkChg chg="add">
          <ac:chgData name="Said Nabi Lecturer FCSE" userId="22162f9c-d122-430c-b6e9-ac8024b7b6c6" providerId="ADAL" clId="{67A4F9F5-779B-5943-B14E-B85497A2BF22}" dt="2025-10-01T11:38:16.914" v="7892" actId="9405"/>
          <ac:inkMkLst>
            <pc:docMk/>
            <pc:sldMk cId="1399622901" sldId="1217"/>
            <ac:inkMk id="91" creationId="{9BE4D170-D7A9-8547-43AB-8E42692A4D53}"/>
          </ac:inkMkLst>
        </pc:inkChg>
        <pc:inkChg chg="add">
          <ac:chgData name="Said Nabi Lecturer FCSE" userId="22162f9c-d122-430c-b6e9-ac8024b7b6c6" providerId="ADAL" clId="{67A4F9F5-779B-5943-B14E-B85497A2BF22}" dt="2025-10-01T11:38:30.800" v="7893" actId="9405"/>
          <ac:inkMkLst>
            <pc:docMk/>
            <pc:sldMk cId="1399622901" sldId="1217"/>
            <ac:inkMk id="92" creationId="{0FA53600-958A-2A64-22BB-3725D5DE8698}"/>
          </ac:inkMkLst>
        </pc:inkChg>
        <pc:inkChg chg="add mod">
          <ac:chgData name="Said Nabi Lecturer FCSE" userId="22162f9c-d122-430c-b6e9-ac8024b7b6c6" providerId="ADAL" clId="{67A4F9F5-779B-5943-B14E-B85497A2BF22}" dt="2025-10-01T11:41:47.790" v="7938"/>
          <ac:inkMkLst>
            <pc:docMk/>
            <pc:sldMk cId="1399622901" sldId="1217"/>
            <ac:inkMk id="94" creationId="{C4536E46-DAF7-0785-F084-207E78047CE0}"/>
          </ac:inkMkLst>
        </pc:inkChg>
        <pc:inkChg chg="add mod">
          <ac:chgData name="Said Nabi Lecturer FCSE" userId="22162f9c-d122-430c-b6e9-ac8024b7b6c6" providerId="ADAL" clId="{67A4F9F5-779B-5943-B14E-B85497A2BF22}" dt="2025-10-01T11:41:47.790" v="7938"/>
          <ac:inkMkLst>
            <pc:docMk/>
            <pc:sldMk cId="1399622901" sldId="1217"/>
            <ac:inkMk id="95" creationId="{B7258D06-D2CA-819B-D3A2-C595A15196DE}"/>
          </ac:inkMkLst>
        </pc:inkChg>
        <pc:inkChg chg="add mod">
          <ac:chgData name="Said Nabi Lecturer FCSE" userId="22162f9c-d122-430c-b6e9-ac8024b7b6c6" providerId="ADAL" clId="{67A4F9F5-779B-5943-B14E-B85497A2BF22}" dt="2025-10-01T11:41:47.790" v="7938"/>
          <ac:inkMkLst>
            <pc:docMk/>
            <pc:sldMk cId="1399622901" sldId="1217"/>
            <ac:inkMk id="100" creationId="{C964B946-511D-8F2E-D23F-80494792EB7E}"/>
          </ac:inkMkLst>
        </pc:inkChg>
        <pc:inkChg chg="add del mod">
          <ac:chgData name="Said Nabi Lecturer FCSE" userId="22162f9c-d122-430c-b6e9-ac8024b7b6c6" providerId="ADAL" clId="{67A4F9F5-779B-5943-B14E-B85497A2BF22}" dt="2025-10-01T11:41:47.790" v="7938"/>
          <ac:inkMkLst>
            <pc:docMk/>
            <pc:sldMk cId="1399622901" sldId="1217"/>
            <ac:inkMk id="103" creationId="{C8DCFA9C-B28A-E877-A05B-024A96533AEE}"/>
          </ac:inkMkLst>
        </pc:inkChg>
        <pc:inkChg chg="add">
          <ac:chgData name="Said Nabi Lecturer FCSE" userId="22162f9c-d122-430c-b6e9-ac8024b7b6c6" providerId="ADAL" clId="{67A4F9F5-779B-5943-B14E-B85497A2BF22}" dt="2025-10-01T11:41:50.848" v="7939" actId="9405"/>
          <ac:inkMkLst>
            <pc:docMk/>
            <pc:sldMk cId="1399622901" sldId="1217"/>
            <ac:inkMk id="106" creationId="{01104EC2-6DB0-E146-48CB-9CB897F3A5B9}"/>
          </ac:inkMkLst>
        </pc:inkChg>
        <pc:inkChg chg="add mod">
          <ac:chgData name="Said Nabi Lecturer FCSE" userId="22162f9c-d122-430c-b6e9-ac8024b7b6c6" providerId="ADAL" clId="{67A4F9F5-779B-5943-B14E-B85497A2BF22}" dt="2025-10-01T11:42:20.227" v="7944"/>
          <ac:inkMkLst>
            <pc:docMk/>
            <pc:sldMk cId="1399622901" sldId="1217"/>
            <ac:inkMk id="107" creationId="{2B107CA8-24A0-F0A4-0C5E-8D3843D84BDF}"/>
          </ac:inkMkLst>
        </pc:inkChg>
        <pc:inkChg chg="add mod">
          <ac:chgData name="Said Nabi Lecturer FCSE" userId="22162f9c-d122-430c-b6e9-ac8024b7b6c6" providerId="ADAL" clId="{67A4F9F5-779B-5943-B14E-B85497A2BF22}" dt="2025-10-01T11:42:20.227" v="7944"/>
          <ac:inkMkLst>
            <pc:docMk/>
            <pc:sldMk cId="1399622901" sldId="1217"/>
            <ac:inkMk id="108" creationId="{8FEF2AEE-2B52-8CB3-85B2-C7A94C66F3AF}"/>
          </ac:inkMkLst>
        </pc:inkChg>
        <pc:inkChg chg="add mod">
          <ac:chgData name="Said Nabi Lecturer FCSE" userId="22162f9c-d122-430c-b6e9-ac8024b7b6c6" providerId="ADAL" clId="{67A4F9F5-779B-5943-B14E-B85497A2BF22}" dt="2025-10-01T11:42:20.227" v="7944"/>
          <ac:inkMkLst>
            <pc:docMk/>
            <pc:sldMk cId="1399622901" sldId="1217"/>
            <ac:inkMk id="111" creationId="{8F827360-13FA-BA1B-1757-345180536BB5}"/>
          </ac:inkMkLst>
        </pc:inkChg>
        <pc:cxnChg chg="mod">
          <ac:chgData name="Said Nabi Lecturer FCSE" userId="22162f9c-d122-430c-b6e9-ac8024b7b6c6" providerId="ADAL" clId="{67A4F9F5-779B-5943-B14E-B85497A2BF22}" dt="2025-10-01T11:29:16.250" v="7683"/>
          <ac:cxnSpMkLst>
            <pc:docMk/>
            <pc:sldMk cId="1399622901" sldId="1217"/>
            <ac:cxnSpMk id="46" creationId="{20403B7F-EB93-98A6-2A9D-9CE230C4C724}"/>
          </ac:cxnSpMkLst>
        </pc:cxnChg>
        <pc:cxnChg chg="del mod topLvl">
          <ac:chgData name="Said Nabi Lecturer FCSE" userId="22162f9c-d122-430c-b6e9-ac8024b7b6c6" providerId="ADAL" clId="{67A4F9F5-779B-5943-B14E-B85497A2BF22}" dt="2025-10-01T11:35:10.227" v="7840" actId="478"/>
          <ac:cxnSpMkLst>
            <pc:docMk/>
            <pc:sldMk cId="1399622901" sldId="1217"/>
            <ac:cxnSpMk id="55" creationId="{5B292EDB-A081-77C4-78D5-4E594F14FDA9}"/>
          </ac:cxnSpMkLst>
        </pc:cxnChg>
        <pc:cxnChg chg="mod">
          <ac:chgData name="Said Nabi Lecturer FCSE" userId="22162f9c-d122-430c-b6e9-ac8024b7b6c6" providerId="ADAL" clId="{67A4F9F5-779B-5943-B14E-B85497A2BF22}" dt="2025-10-01T11:32:41.859" v="7735"/>
          <ac:cxnSpMkLst>
            <pc:docMk/>
            <pc:sldMk cId="1399622901" sldId="1217"/>
            <ac:cxnSpMk id="67" creationId="{17972237-1B4D-608D-5B25-2201AFDB48A2}"/>
          </ac:cxnSpMkLst>
        </pc:cxnChg>
        <pc:cxnChg chg="add mod">
          <ac:chgData name="Said Nabi Lecturer FCSE" userId="22162f9c-d122-430c-b6e9-ac8024b7b6c6" providerId="ADAL" clId="{67A4F9F5-779B-5943-B14E-B85497A2BF22}" dt="2025-10-01T11:36:35.068" v="7873" actId="1038"/>
          <ac:cxnSpMkLst>
            <pc:docMk/>
            <pc:sldMk cId="1399622901" sldId="1217"/>
            <ac:cxnSpMk id="72" creationId="{37B00308-A2F4-C58D-1743-FB64C29F43A4}"/>
          </ac:cxnSpMkLst>
        </pc:cxnChg>
        <pc:cxnChg chg="mod">
          <ac:chgData name="Said Nabi Lecturer FCSE" userId="22162f9c-d122-430c-b6e9-ac8024b7b6c6" providerId="ADAL" clId="{67A4F9F5-779B-5943-B14E-B85497A2BF22}" dt="2025-10-01T11:37:40.190" v="7888"/>
          <ac:cxnSpMkLst>
            <pc:docMk/>
            <pc:sldMk cId="1399622901" sldId="1217"/>
            <ac:cxnSpMk id="78" creationId="{F204330C-BAB3-AE2C-1585-FF6C7D1949A4}"/>
          </ac:cxnSpMkLst>
        </pc:cxnChg>
        <pc:cxnChg chg="mod">
          <ac:chgData name="Said Nabi Lecturer FCSE" userId="22162f9c-d122-430c-b6e9-ac8024b7b6c6" providerId="ADAL" clId="{67A4F9F5-779B-5943-B14E-B85497A2BF22}" dt="2025-10-01T11:37:45.930" v="7890"/>
          <ac:cxnSpMkLst>
            <pc:docMk/>
            <pc:sldMk cId="1399622901" sldId="1217"/>
            <ac:cxnSpMk id="87" creationId="{06DD55B3-523B-E1B8-251B-35FC8BC9F4A1}"/>
          </ac:cxnSpMkLst>
        </pc:cxnChg>
      </pc:sldChg>
      <pc:sldChg chg="delSp modSp new mod">
        <pc:chgData name="Said Nabi Lecturer FCSE" userId="22162f9c-d122-430c-b6e9-ac8024b7b6c6" providerId="ADAL" clId="{67A4F9F5-779B-5943-B14E-B85497A2BF22}" dt="2025-10-02T02:16:20.131" v="8012" actId="1076"/>
        <pc:sldMkLst>
          <pc:docMk/>
          <pc:sldMk cId="1185452636" sldId="1218"/>
        </pc:sldMkLst>
        <pc:spChg chg="del">
          <ac:chgData name="Said Nabi Lecturer FCSE" userId="22162f9c-d122-430c-b6e9-ac8024b7b6c6" providerId="ADAL" clId="{67A4F9F5-779B-5943-B14E-B85497A2BF22}" dt="2025-10-02T02:16:01.249" v="7994" actId="478"/>
          <ac:spMkLst>
            <pc:docMk/>
            <pc:sldMk cId="1185452636" sldId="1218"/>
            <ac:spMk id="2" creationId="{E81C1D8A-99CE-B75B-3A88-4E33123185A0}"/>
          </ac:spMkLst>
        </pc:spChg>
        <pc:spChg chg="mod">
          <ac:chgData name="Said Nabi Lecturer FCSE" userId="22162f9c-d122-430c-b6e9-ac8024b7b6c6" providerId="ADAL" clId="{67A4F9F5-779B-5943-B14E-B85497A2BF22}" dt="2025-10-02T02:16:20.131" v="8012" actId="1076"/>
          <ac:spMkLst>
            <pc:docMk/>
            <pc:sldMk cId="1185452636" sldId="1218"/>
            <ac:spMk id="3" creationId="{5ADCB9A8-8EA1-448E-3B2A-09FB867826A2}"/>
          </ac:spMkLst>
        </pc:spChg>
      </pc:sldChg>
    </pc:docChg>
  </pc:docChgLst>
  <pc:docChgLst>
    <pc:chgData name="Said Nabi Lecturer FCSE" userId="22162f9c-d122-430c-b6e9-ac8024b7b6c6" providerId="ADAL" clId="{63A2EA4F-C832-8044-906D-F0B63E4766A7}"/>
    <pc:docChg chg="undo custSel addSld delSld modSld sldOrd">
      <pc:chgData name="Said Nabi Lecturer FCSE" userId="22162f9c-d122-430c-b6e9-ac8024b7b6c6" providerId="ADAL" clId="{63A2EA4F-C832-8044-906D-F0B63E4766A7}" dt="2025-07-31T12:49:05.080" v="2250" actId="20577"/>
      <pc:docMkLst>
        <pc:docMk/>
      </pc:docMkLst>
      <pc:sldChg chg="addSp delSp mod">
        <pc:chgData name="Said Nabi Lecturer FCSE" userId="22162f9c-d122-430c-b6e9-ac8024b7b6c6" providerId="ADAL" clId="{63A2EA4F-C832-8044-906D-F0B63E4766A7}" dt="2025-07-31T11:21:57.932" v="2005" actId="22"/>
        <pc:sldMkLst>
          <pc:docMk/>
          <pc:sldMk cId="2159181478" sldId="256"/>
        </pc:sldMkLst>
      </pc:sldChg>
      <pc:sldChg chg="del">
        <pc:chgData name="Said Nabi Lecturer FCSE" userId="22162f9c-d122-430c-b6e9-ac8024b7b6c6" providerId="ADAL" clId="{63A2EA4F-C832-8044-906D-F0B63E4766A7}" dt="2025-07-31T11:44:04.458" v="2100" actId="2696"/>
        <pc:sldMkLst>
          <pc:docMk/>
          <pc:sldMk cId="4133650584" sldId="257"/>
        </pc:sldMkLst>
      </pc:sldChg>
      <pc:sldChg chg="del">
        <pc:chgData name="Said Nabi Lecturer FCSE" userId="22162f9c-d122-430c-b6e9-ac8024b7b6c6" providerId="ADAL" clId="{63A2EA4F-C832-8044-906D-F0B63E4766A7}" dt="2025-07-31T11:44:17.221" v="2104" actId="2696"/>
        <pc:sldMkLst>
          <pc:docMk/>
          <pc:sldMk cId="1543075231" sldId="258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26T16:10:29.426" v="352" actId="20577"/>
        <pc:sldMkLst>
          <pc:docMk/>
          <pc:sldMk cId="2858188275" sldId="328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6T17:33:51.884" v="627" actId="20577"/>
        <pc:sldMkLst>
          <pc:docMk/>
          <pc:sldMk cId="990652252" sldId="329"/>
        </pc:sldMkLst>
      </pc:sldChg>
      <pc:sldChg chg="add ord">
        <pc:chgData name="Said Nabi Lecturer FCSE" userId="22162f9c-d122-430c-b6e9-ac8024b7b6c6" providerId="ADAL" clId="{63A2EA4F-C832-8044-906D-F0B63E4766A7}" dt="2025-07-26T17:39:54.745" v="628" actId="20578"/>
        <pc:sldMkLst>
          <pc:docMk/>
          <pc:sldMk cId="3509597669" sldId="330"/>
        </pc:sldMkLst>
      </pc:sldChg>
      <pc:sldChg chg="addSp delSp modSp add mod delAnim">
        <pc:chgData name="Said Nabi Lecturer FCSE" userId="22162f9c-d122-430c-b6e9-ac8024b7b6c6" providerId="ADAL" clId="{63A2EA4F-C832-8044-906D-F0B63E4766A7}" dt="2025-07-26T17:43:02.007" v="647" actId="14100"/>
        <pc:sldMkLst>
          <pc:docMk/>
          <pc:sldMk cId="1953087460" sldId="331"/>
        </pc:sldMkLst>
      </pc:sldChg>
      <pc:sldChg chg="modSp add">
        <pc:chgData name="Said Nabi Lecturer FCSE" userId="22162f9c-d122-430c-b6e9-ac8024b7b6c6" providerId="ADAL" clId="{63A2EA4F-C832-8044-906D-F0B63E4766A7}" dt="2025-07-26T17:47:14.500" v="688" actId="20577"/>
        <pc:sldMkLst>
          <pc:docMk/>
          <pc:sldMk cId="2250625989" sldId="332"/>
        </pc:sldMkLst>
      </pc:sldChg>
      <pc:sldChg chg="modAnim">
        <pc:chgData name="Said Nabi Lecturer FCSE" userId="22162f9c-d122-430c-b6e9-ac8024b7b6c6" providerId="ADAL" clId="{63A2EA4F-C832-8044-906D-F0B63E4766A7}" dt="2025-07-29T11:36:32.604" v="941"/>
        <pc:sldMkLst>
          <pc:docMk/>
          <pc:sldMk cId="299346224" sldId="361"/>
        </pc:sldMkLst>
      </pc:sldChg>
      <pc:sldChg chg="modAnim">
        <pc:chgData name="Said Nabi Lecturer FCSE" userId="22162f9c-d122-430c-b6e9-ac8024b7b6c6" providerId="ADAL" clId="{63A2EA4F-C832-8044-906D-F0B63E4766A7}" dt="2025-07-29T11:37:00.839" v="944"/>
        <pc:sldMkLst>
          <pc:docMk/>
          <pc:sldMk cId="772503155" sldId="362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8:39.823" v="955"/>
        <pc:sldMkLst>
          <pc:docMk/>
          <pc:sldMk cId="1341245696" sldId="363"/>
        </pc:sldMkLst>
      </pc:sldChg>
      <pc:sldChg chg="addSp delSp modSp add mod modAnim">
        <pc:chgData name="Said Nabi Lecturer FCSE" userId="22162f9c-d122-430c-b6e9-ac8024b7b6c6" providerId="ADAL" clId="{63A2EA4F-C832-8044-906D-F0B63E4766A7}" dt="2025-07-29T11:39:09.393" v="958"/>
        <pc:sldMkLst>
          <pc:docMk/>
          <pc:sldMk cId="2730024350" sldId="364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9:35.937" v="961"/>
        <pc:sldMkLst>
          <pc:docMk/>
          <pc:sldMk cId="1105316595" sldId="365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2:14:27.950" v="1157"/>
        <pc:sldMkLst>
          <pc:docMk/>
          <pc:sldMk cId="341172810" sldId="366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9T12:40:03.765" v="1757" actId="20577"/>
        <pc:sldMkLst>
          <pc:docMk/>
          <pc:sldMk cId="985818955" sldId="367"/>
        </pc:sldMkLst>
      </pc:sldChg>
      <pc:sldChg chg="delSp modSp add mod addAnim delAnim modAnim">
        <pc:chgData name="Said Nabi Lecturer FCSE" userId="22162f9c-d122-430c-b6e9-ac8024b7b6c6" providerId="ADAL" clId="{63A2EA4F-C832-8044-906D-F0B63E4766A7}" dt="2025-07-31T06:13:31.312" v="1804" actId="207"/>
        <pc:sldMkLst>
          <pc:docMk/>
          <pc:sldMk cId="3009867033" sldId="368"/>
        </pc:sldMkLst>
      </pc:sldChg>
      <pc:sldChg chg="modSp add mod modAnim">
        <pc:chgData name="Said Nabi Lecturer FCSE" userId="22162f9c-d122-430c-b6e9-ac8024b7b6c6" providerId="ADAL" clId="{63A2EA4F-C832-8044-906D-F0B63E4766A7}" dt="2025-07-31T06:19:49.495" v="1834" actId="5793"/>
        <pc:sldMkLst>
          <pc:docMk/>
          <pc:sldMk cId="2443715781" sldId="369"/>
        </pc:sldMkLst>
      </pc:sldChg>
      <pc:sldChg chg="addSp modSp add mod ord modAnim">
        <pc:chgData name="Said Nabi Lecturer FCSE" userId="22162f9c-d122-430c-b6e9-ac8024b7b6c6" providerId="ADAL" clId="{63A2EA4F-C832-8044-906D-F0B63E4766A7}" dt="2025-07-31T06:56:29.386" v="1942" actId="20577"/>
        <pc:sldMkLst>
          <pc:docMk/>
          <pc:sldMk cId="1494972583" sldId="370"/>
        </pc:sldMkLst>
      </pc:sldChg>
      <pc:sldChg chg="addSp delSp modSp add mod delAnim modAnim">
        <pc:chgData name="Said Nabi Lecturer FCSE" userId="22162f9c-d122-430c-b6e9-ac8024b7b6c6" providerId="ADAL" clId="{63A2EA4F-C832-8044-906D-F0B63E4766A7}" dt="2025-07-31T06:56:18.685" v="1938" actId="313"/>
        <pc:sldMkLst>
          <pc:docMk/>
          <pc:sldMk cId="2520946812" sldId="371"/>
        </pc:sldMkLst>
      </pc:sldChg>
      <pc:sldChg chg="addSp delSp modSp add mod addAnim delAnim modAnim">
        <pc:chgData name="Said Nabi Lecturer FCSE" userId="22162f9c-d122-430c-b6e9-ac8024b7b6c6" providerId="ADAL" clId="{63A2EA4F-C832-8044-906D-F0B63E4766A7}" dt="2025-07-31T07:08:48.894" v="1969"/>
        <pc:sldMkLst>
          <pc:docMk/>
          <pc:sldMk cId="1395159004" sldId="372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31T11:49:40.335" v="2112" actId="20577"/>
        <pc:sldMkLst>
          <pc:docMk/>
          <pc:sldMk cId="3840381346" sldId="373"/>
        </pc:sldMkLst>
      </pc:sldChg>
      <pc:sldChg chg="modSp add mod modNotesTx">
        <pc:chgData name="Said Nabi Lecturer FCSE" userId="22162f9c-d122-430c-b6e9-ac8024b7b6c6" providerId="ADAL" clId="{63A2EA4F-C832-8044-906D-F0B63E4766A7}" dt="2025-07-31T11:49:34.805" v="2111" actId="20577"/>
        <pc:sldMkLst>
          <pc:docMk/>
          <pc:sldMk cId="313620583" sldId="374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31T11:49:27.662" v="2110" actId="20577"/>
        <pc:sldMkLst>
          <pc:docMk/>
          <pc:sldMk cId="4038431162" sldId="375"/>
        </pc:sldMkLst>
      </pc:sldChg>
      <pc:sldChg chg="addSp modSp add mod modAnim modNotesTx">
        <pc:chgData name="Said Nabi Lecturer FCSE" userId="22162f9c-d122-430c-b6e9-ac8024b7b6c6" providerId="ADAL" clId="{63A2EA4F-C832-8044-906D-F0B63E4766A7}" dt="2025-07-31T11:49:22.607" v="2109" actId="20577"/>
        <pc:sldMkLst>
          <pc:docMk/>
          <pc:sldMk cId="1083104651" sldId="376"/>
        </pc:sldMkLst>
      </pc:sldChg>
      <pc:sldChg chg="modSp add mod modAnim modNotesTx">
        <pc:chgData name="Said Nabi Lecturer FCSE" userId="22162f9c-d122-430c-b6e9-ac8024b7b6c6" providerId="ADAL" clId="{63A2EA4F-C832-8044-906D-F0B63E4766A7}" dt="2025-07-31T11:49:17.775" v="2108" actId="20577"/>
        <pc:sldMkLst>
          <pc:docMk/>
          <pc:sldMk cId="1971644592" sldId="377"/>
        </pc:sldMkLst>
      </pc:sldChg>
      <pc:sldChg chg="modSp add mod modNotesTx">
        <pc:chgData name="Said Nabi Lecturer FCSE" userId="22162f9c-d122-430c-b6e9-ac8024b7b6c6" providerId="ADAL" clId="{63A2EA4F-C832-8044-906D-F0B63E4766A7}" dt="2025-07-31T11:55:41.802" v="2180" actId="20577"/>
        <pc:sldMkLst>
          <pc:docMk/>
          <pc:sldMk cId="3616486474" sldId="378"/>
        </pc:sldMkLst>
      </pc:sldChg>
      <pc:sldChg chg="modSp add mod modNotesTx">
        <pc:chgData name="Said Nabi Lecturer FCSE" userId="22162f9c-d122-430c-b6e9-ac8024b7b6c6" providerId="ADAL" clId="{63A2EA4F-C832-8044-906D-F0B63E4766A7}" dt="2025-07-31T11:49:09.062" v="2106" actId="20577"/>
        <pc:sldMkLst>
          <pc:docMk/>
          <pc:sldMk cId="3311277269" sldId="379"/>
        </pc:sldMkLst>
      </pc:sldChg>
      <pc:sldChg chg="add del">
        <pc:chgData name="Said Nabi Lecturer FCSE" userId="22162f9c-d122-430c-b6e9-ac8024b7b6c6" providerId="ADAL" clId="{63A2EA4F-C832-8044-906D-F0B63E4766A7}" dt="2025-07-31T11:44:20.846" v="2105" actId="2696"/>
        <pc:sldMkLst>
          <pc:docMk/>
          <pc:sldMk cId="1845218923" sldId="380"/>
        </pc:sldMkLst>
      </pc:sldChg>
      <pc:sldChg chg="addSp delSp modSp add mod ord modAnim">
        <pc:chgData name="Said Nabi Lecturer FCSE" userId="22162f9c-d122-430c-b6e9-ac8024b7b6c6" providerId="ADAL" clId="{63A2EA4F-C832-8044-906D-F0B63E4766A7}" dt="2025-07-31T12:42:54.315" v="2208"/>
        <pc:sldMkLst>
          <pc:docMk/>
          <pc:sldMk cId="2737593081" sldId="380"/>
        </pc:sldMkLst>
      </pc:sldChg>
      <pc:sldChg chg="modSp add mod modNotesTx">
        <pc:chgData name="Said Nabi Lecturer FCSE" userId="22162f9c-d122-430c-b6e9-ac8024b7b6c6" providerId="ADAL" clId="{63A2EA4F-C832-8044-906D-F0B63E4766A7}" dt="2025-07-31T12:45:11.977" v="2224" actId="20577"/>
        <pc:sldMkLst>
          <pc:docMk/>
          <pc:sldMk cId="2592197823" sldId="381"/>
        </pc:sldMkLst>
      </pc:sldChg>
      <pc:sldChg chg="add del">
        <pc:chgData name="Said Nabi Lecturer FCSE" userId="22162f9c-d122-430c-b6e9-ac8024b7b6c6" providerId="ADAL" clId="{63A2EA4F-C832-8044-906D-F0B63E4766A7}" dt="2025-07-31T11:44:15.603" v="2103" actId="2890"/>
        <pc:sldMkLst>
          <pc:docMk/>
          <pc:sldMk cId="2822925828" sldId="381"/>
        </pc:sldMkLst>
      </pc:sldChg>
      <pc:sldChg chg="modSp add mod modNotesTx">
        <pc:chgData name="Said Nabi Lecturer FCSE" userId="22162f9c-d122-430c-b6e9-ac8024b7b6c6" providerId="ADAL" clId="{63A2EA4F-C832-8044-906D-F0B63E4766A7}" dt="2025-07-31T12:46:52.354" v="2236" actId="20577"/>
        <pc:sldMkLst>
          <pc:docMk/>
          <pc:sldMk cId="421580266" sldId="382"/>
        </pc:sldMkLst>
      </pc:sldChg>
      <pc:sldChg chg="addSp modSp add mod modNotesTx">
        <pc:chgData name="Said Nabi Lecturer FCSE" userId="22162f9c-d122-430c-b6e9-ac8024b7b6c6" providerId="ADAL" clId="{63A2EA4F-C832-8044-906D-F0B63E4766A7}" dt="2025-07-31T12:49:05.080" v="2250" actId="20577"/>
        <pc:sldMkLst>
          <pc:docMk/>
          <pc:sldMk cId="3261006498" sldId="383"/>
        </pc:sldMkLst>
      </pc:sldChg>
    </pc:docChg>
  </pc:docChgLst>
  <pc:docChgLst>
    <pc:chgData name="Said Nabi Lecturer FCSE" userId="22162f9c-d122-430c-b6e9-ac8024b7b6c6" providerId="ADAL" clId="{4BB67261-876E-BB43-852E-3A380E153A68}"/>
    <pc:docChg chg="undo custSel addSld delSld modSld sldOrd">
      <pc:chgData name="Said Nabi Lecturer FCSE" userId="22162f9c-d122-430c-b6e9-ac8024b7b6c6" providerId="ADAL" clId="{4BB67261-876E-BB43-852E-3A380E153A68}" dt="2025-09-06T12:11:59.533" v="3474" actId="14100"/>
      <pc:docMkLst>
        <pc:docMk/>
      </pc:docMkLst>
      <pc:sldChg chg="del">
        <pc:chgData name="Said Nabi Lecturer FCSE" userId="22162f9c-d122-430c-b6e9-ac8024b7b6c6" providerId="ADAL" clId="{4BB67261-876E-BB43-852E-3A380E153A68}" dt="2025-09-01T11:53:24.189" v="60" actId="269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4BB67261-876E-BB43-852E-3A380E153A68}" dt="2025-09-01T11:52:03.418" v="55" actId="2696"/>
        <pc:sldMkLst>
          <pc:docMk/>
          <pc:sldMk cId="0" sldId="257"/>
        </pc:sldMkLst>
      </pc:sldChg>
      <pc:sldChg chg="del">
        <pc:chgData name="Said Nabi Lecturer FCSE" userId="22162f9c-d122-430c-b6e9-ac8024b7b6c6" providerId="ADAL" clId="{4BB67261-876E-BB43-852E-3A380E153A68}" dt="2025-09-01T11:52:05.206" v="56" actId="2696"/>
        <pc:sldMkLst>
          <pc:docMk/>
          <pc:sldMk cId="0" sldId="258"/>
        </pc:sldMkLst>
      </pc:sldChg>
      <pc:sldChg chg="del">
        <pc:chgData name="Said Nabi Lecturer FCSE" userId="22162f9c-d122-430c-b6e9-ac8024b7b6c6" providerId="ADAL" clId="{4BB67261-876E-BB43-852E-3A380E153A68}" dt="2025-09-01T11:48:37.366" v="48" actId="2696"/>
        <pc:sldMkLst>
          <pc:docMk/>
          <pc:sldMk cId="0" sldId="260"/>
        </pc:sldMkLst>
      </pc:sldChg>
      <pc:sldChg chg="del">
        <pc:chgData name="Said Nabi Lecturer FCSE" userId="22162f9c-d122-430c-b6e9-ac8024b7b6c6" providerId="ADAL" clId="{4BB67261-876E-BB43-852E-3A380E153A68}" dt="2025-09-01T11:13:51.701" v="41" actId="2696"/>
        <pc:sldMkLst>
          <pc:docMk/>
          <pc:sldMk cId="0" sldId="261"/>
        </pc:sldMkLst>
      </pc:sldChg>
      <pc:sldChg chg="del">
        <pc:chgData name="Said Nabi Lecturer FCSE" userId="22162f9c-d122-430c-b6e9-ac8024b7b6c6" providerId="ADAL" clId="{4BB67261-876E-BB43-852E-3A380E153A68}" dt="2025-09-01T11:13:52.498" v="42" actId="2696"/>
        <pc:sldMkLst>
          <pc:docMk/>
          <pc:sldMk cId="0" sldId="262"/>
        </pc:sldMkLst>
      </pc:sldChg>
      <pc:sldChg chg="del">
        <pc:chgData name="Said Nabi Lecturer FCSE" userId="22162f9c-d122-430c-b6e9-ac8024b7b6c6" providerId="ADAL" clId="{4BB67261-876E-BB43-852E-3A380E153A68}" dt="2025-09-01T11:13:53.215" v="43" actId="2696"/>
        <pc:sldMkLst>
          <pc:docMk/>
          <pc:sldMk cId="0" sldId="263"/>
        </pc:sldMkLst>
      </pc:sldChg>
      <pc:sldChg chg="del">
        <pc:chgData name="Said Nabi Lecturer FCSE" userId="22162f9c-d122-430c-b6e9-ac8024b7b6c6" providerId="ADAL" clId="{4BB67261-876E-BB43-852E-3A380E153A68}" dt="2025-09-01T11:13:53.790" v="44" actId="2696"/>
        <pc:sldMkLst>
          <pc:docMk/>
          <pc:sldMk cId="0" sldId="264"/>
        </pc:sldMkLst>
      </pc:sldChg>
      <pc:sldChg chg="del">
        <pc:chgData name="Said Nabi Lecturer FCSE" userId="22162f9c-d122-430c-b6e9-ac8024b7b6c6" providerId="ADAL" clId="{4BB67261-876E-BB43-852E-3A380E153A68}" dt="2025-09-01T11:13:54.312" v="45" actId="2696"/>
        <pc:sldMkLst>
          <pc:docMk/>
          <pc:sldMk cId="0" sldId="265"/>
        </pc:sldMkLst>
      </pc:sldChg>
      <pc:sldChg chg="del">
        <pc:chgData name="Said Nabi Lecturer FCSE" userId="22162f9c-d122-430c-b6e9-ac8024b7b6c6" providerId="ADAL" clId="{4BB67261-876E-BB43-852E-3A380E153A68}" dt="2025-09-01T11:13:54.795" v="46" actId="2696"/>
        <pc:sldMkLst>
          <pc:docMk/>
          <pc:sldMk cId="0" sldId="266"/>
        </pc:sldMkLst>
      </pc:sldChg>
      <pc:sldChg chg="del">
        <pc:chgData name="Said Nabi Lecturer FCSE" userId="22162f9c-d122-430c-b6e9-ac8024b7b6c6" providerId="ADAL" clId="{4BB67261-876E-BB43-852E-3A380E153A68}" dt="2025-09-01T11:13:55.296" v="47" actId="2696"/>
        <pc:sldMkLst>
          <pc:docMk/>
          <pc:sldMk cId="0" sldId="267"/>
        </pc:sldMkLst>
      </pc:sldChg>
      <pc:sldChg chg="del">
        <pc:chgData name="Said Nabi Lecturer FCSE" userId="22162f9c-d122-430c-b6e9-ac8024b7b6c6" providerId="ADAL" clId="{4BB67261-876E-BB43-852E-3A380E153A68}" dt="2025-09-01T11:55:08.017" v="66" actId="2696"/>
        <pc:sldMkLst>
          <pc:docMk/>
          <pc:sldMk cId="0" sldId="268"/>
        </pc:sldMkLst>
      </pc:sldChg>
      <pc:sldChg chg="modSp mod">
        <pc:chgData name="Said Nabi Lecturer FCSE" userId="22162f9c-d122-430c-b6e9-ac8024b7b6c6" providerId="ADAL" clId="{4BB67261-876E-BB43-852E-3A380E153A68}" dt="2025-09-01T11:55:44.837" v="68" actId="20577"/>
        <pc:sldMkLst>
          <pc:docMk/>
          <pc:sldMk cId="0" sldId="270"/>
        </pc:sldMkLst>
      </pc:sldChg>
      <pc:sldChg chg="del">
        <pc:chgData name="Said Nabi Lecturer FCSE" userId="22162f9c-d122-430c-b6e9-ac8024b7b6c6" providerId="ADAL" clId="{4BB67261-876E-BB43-852E-3A380E153A68}" dt="2025-09-01T11:56:12.365" v="69" actId="2696"/>
        <pc:sldMkLst>
          <pc:docMk/>
          <pc:sldMk cId="0" sldId="271"/>
        </pc:sldMkLst>
      </pc:sldChg>
      <pc:sldChg chg="modSp mod">
        <pc:chgData name="Said Nabi Lecturer FCSE" userId="22162f9c-d122-430c-b6e9-ac8024b7b6c6" providerId="ADAL" clId="{4BB67261-876E-BB43-852E-3A380E153A68}" dt="2025-09-01T11:56:35.393" v="70" actId="20577"/>
        <pc:sldMkLst>
          <pc:docMk/>
          <pc:sldMk cId="0" sldId="273"/>
        </pc:sldMkLst>
      </pc:sldChg>
      <pc:sldChg chg="del">
        <pc:chgData name="Said Nabi Lecturer FCSE" userId="22162f9c-d122-430c-b6e9-ac8024b7b6c6" providerId="ADAL" clId="{4BB67261-876E-BB43-852E-3A380E153A68}" dt="2025-09-01T11:56:50.437" v="71" actId="2696"/>
        <pc:sldMkLst>
          <pc:docMk/>
          <pc:sldMk cId="0" sldId="274"/>
        </pc:sldMkLst>
      </pc:sldChg>
      <pc:sldChg chg="del">
        <pc:chgData name="Said Nabi Lecturer FCSE" userId="22162f9c-d122-430c-b6e9-ac8024b7b6c6" providerId="ADAL" clId="{4BB67261-876E-BB43-852E-3A380E153A68}" dt="2025-09-01T11:57:06.484" v="72" actId="2696"/>
        <pc:sldMkLst>
          <pc:docMk/>
          <pc:sldMk cId="0" sldId="277"/>
        </pc:sldMkLst>
      </pc:sldChg>
      <pc:sldChg chg="ord modNotesTx">
        <pc:chgData name="Said Nabi Lecturer FCSE" userId="22162f9c-d122-430c-b6e9-ac8024b7b6c6" providerId="ADAL" clId="{4BB67261-876E-BB43-852E-3A380E153A68}" dt="2025-09-01T14:32:01.116" v="715" actId="113"/>
        <pc:sldMkLst>
          <pc:docMk/>
          <pc:sldMk cId="1981606100" sldId="332"/>
        </pc:sldMkLst>
      </pc:sldChg>
      <pc:sldChg chg="modAnim modNotesTx">
        <pc:chgData name="Said Nabi Lecturer FCSE" userId="22162f9c-d122-430c-b6e9-ac8024b7b6c6" providerId="ADAL" clId="{4BB67261-876E-BB43-852E-3A380E153A68}" dt="2025-09-02T01:55:12.911" v="947" actId="20577"/>
        <pc:sldMkLst>
          <pc:docMk/>
          <pc:sldMk cId="0" sldId="929"/>
        </pc:sldMkLst>
      </pc:sldChg>
      <pc:sldChg chg="modSp mod">
        <pc:chgData name="Said Nabi Lecturer FCSE" userId="22162f9c-d122-430c-b6e9-ac8024b7b6c6" providerId="ADAL" clId="{4BB67261-876E-BB43-852E-3A380E153A68}" dt="2025-09-01T14:42:26.200" v="742" actId="20577"/>
        <pc:sldMkLst>
          <pc:docMk/>
          <pc:sldMk cId="388698950" sldId="937"/>
        </pc:sldMkLst>
      </pc:sldChg>
      <pc:sldChg chg="modNotesTx">
        <pc:chgData name="Said Nabi Lecturer FCSE" userId="22162f9c-d122-430c-b6e9-ac8024b7b6c6" providerId="ADAL" clId="{4BB67261-876E-BB43-852E-3A380E153A68}" dt="2025-09-01T14:53:54.352" v="858" actId="20577"/>
        <pc:sldMkLst>
          <pc:docMk/>
          <pc:sldMk cId="1292967904" sldId="976"/>
        </pc:sldMkLst>
      </pc:sldChg>
      <pc:sldChg chg="del">
        <pc:chgData name="Said Nabi Lecturer FCSE" userId="22162f9c-d122-430c-b6e9-ac8024b7b6c6" providerId="ADAL" clId="{4BB67261-876E-BB43-852E-3A380E153A68}" dt="2025-09-01T11:09:11.508" v="25" actId="2696"/>
        <pc:sldMkLst>
          <pc:docMk/>
          <pc:sldMk cId="2010145230" sldId="979"/>
        </pc:sldMkLst>
      </pc:sldChg>
      <pc:sldChg chg="del">
        <pc:chgData name="Said Nabi Lecturer FCSE" userId="22162f9c-d122-430c-b6e9-ac8024b7b6c6" providerId="ADAL" clId="{4BB67261-876E-BB43-852E-3A380E153A68}" dt="2025-09-01T11:09:17.668" v="27" actId="2696"/>
        <pc:sldMkLst>
          <pc:docMk/>
          <pc:sldMk cId="2300965907" sldId="980"/>
        </pc:sldMkLst>
      </pc:sldChg>
      <pc:sldChg chg="del">
        <pc:chgData name="Said Nabi Lecturer FCSE" userId="22162f9c-d122-430c-b6e9-ac8024b7b6c6" providerId="ADAL" clId="{4BB67261-876E-BB43-852E-3A380E153A68}" dt="2025-09-01T11:09:20.820" v="28" actId="2696"/>
        <pc:sldMkLst>
          <pc:docMk/>
          <pc:sldMk cId="4015368351" sldId="981"/>
        </pc:sldMkLst>
      </pc:sldChg>
      <pc:sldChg chg="del">
        <pc:chgData name="Said Nabi Lecturer FCSE" userId="22162f9c-d122-430c-b6e9-ac8024b7b6c6" providerId="ADAL" clId="{4BB67261-876E-BB43-852E-3A380E153A68}" dt="2025-09-01T11:09:21.798" v="29" actId="2696"/>
        <pc:sldMkLst>
          <pc:docMk/>
          <pc:sldMk cId="592169009" sldId="982"/>
        </pc:sldMkLst>
      </pc:sldChg>
      <pc:sldChg chg="del">
        <pc:chgData name="Said Nabi Lecturer FCSE" userId="22162f9c-d122-430c-b6e9-ac8024b7b6c6" providerId="ADAL" clId="{4BB67261-876E-BB43-852E-3A380E153A68}" dt="2025-09-01T11:09:23.160" v="30" actId="2696"/>
        <pc:sldMkLst>
          <pc:docMk/>
          <pc:sldMk cId="2895261731" sldId="983"/>
        </pc:sldMkLst>
      </pc:sldChg>
      <pc:sldChg chg="del">
        <pc:chgData name="Said Nabi Lecturer FCSE" userId="22162f9c-d122-430c-b6e9-ac8024b7b6c6" providerId="ADAL" clId="{4BB67261-876E-BB43-852E-3A380E153A68}" dt="2025-09-01T11:09:25.011" v="31" actId="2696"/>
        <pc:sldMkLst>
          <pc:docMk/>
          <pc:sldMk cId="356664864" sldId="984"/>
        </pc:sldMkLst>
      </pc:sldChg>
      <pc:sldChg chg="del">
        <pc:chgData name="Said Nabi Lecturer FCSE" userId="22162f9c-d122-430c-b6e9-ac8024b7b6c6" providerId="ADAL" clId="{4BB67261-876E-BB43-852E-3A380E153A68}" dt="2025-09-01T11:09:26.442" v="32" actId="2696"/>
        <pc:sldMkLst>
          <pc:docMk/>
          <pc:sldMk cId="3363809001" sldId="985"/>
        </pc:sldMkLst>
      </pc:sldChg>
      <pc:sldChg chg="del">
        <pc:chgData name="Said Nabi Lecturer FCSE" userId="22162f9c-d122-430c-b6e9-ac8024b7b6c6" providerId="ADAL" clId="{4BB67261-876E-BB43-852E-3A380E153A68}" dt="2025-09-01T11:09:41.705" v="33" actId="2696"/>
        <pc:sldMkLst>
          <pc:docMk/>
          <pc:sldMk cId="1715294902" sldId="986"/>
        </pc:sldMkLst>
      </pc:sldChg>
      <pc:sldChg chg="del">
        <pc:chgData name="Said Nabi Lecturer FCSE" userId="22162f9c-d122-430c-b6e9-ac8024b7b6c6" providerId="ADAL" clId="{4BB67261-876E-BB43-852E-3A380E153A68}" dt="2025-09-01T11:09:47.761" v="34" actId="2696"/>
        <pc:sldMkLst>
          <pc:docMk/>
          <pc:sldMk cId="2093542987" sldId="987"/>
        </pc:sldMkLst>
      </pc:sldChg>
      <pc:sldChg chg="del">
        <pc:chgData name="Said Nabi Lecturer FCSE" userId="22162f9c-d122-430c-b6e9-ac8024b7b6c6" providerId="ADAL" clId="{4BB67261-876E-BB43-852E-3A380E153A68}" dt="2025-09-01T11:09:52.944" v="37" actId="2696"/>
        <pc:sldMkLst>
          <pc:docMk/>
          <pc:sldMk cId="2750628749" sldId="988"/>
        </pc:sldMkLst>
      </pc:sldChg>
      <pc:sldChg chg="del">
        <pc:chgData name="Said Nabi Lecturer FCSE" userId="22162f9c-d122-430c-b6e9-ac8024b7b6c6" providerId="ADAL" clId="{4BB67261-876E-BB43-852E-3A380E153A68}" dt="2025-09-01T11:09:56.469" v="38" actId="2696"/>
        <pc:sldMkLst>
          <pc:docMk/>
          <pc:sldMk cId="1315347802" sldId="989"/>
        </pc:sldMkLst>
      </pc:sldChg>
      <pc:sldChg chg="del">
        <pc:chgData name="Said Nabi Lecturer FCSE" userId="22162f9c-d122-430c-b6e9-ac8024b7b6c6" providerId="ADAL" clId="{4BB67261-876E-BB43-852E-3A380E153A68}" dt="2025-09-01T11:09:57.399" v="39" actId="2696"/>
        <pc:sldMkLst>
          <pc:docMk/>
          <pc:sldMk cId="3967579310" sldId="990"/>
        </pc:sldMkLst>
      </pc:sldChg>
      <pc:sldChg chg="del">
        <pc:chgData name="Said Nabi Lecturer FCSE" userId="22162f9c-d122-430c-b6e9-ac8024b7b6c6" providerId="ADAL" clId="{4BB67261-876E-BB43-852E-3A380E153A68}" dt="2025-09-01T11:09:58.186" v="40" actId="2696"/>
        <pc:sldMkLst>
          <pc:docMk/>
          <pc:sldMk cId="3792382343" sldId="993"/>
        </pc:sldMkLst>
      </pc:sldChg>
      <pc:sldChg chg="modSp del mod">
        <pc:chgData name="Said Nabi Lecturer FCSE" userId="22162f9c-d122-430c-b6e9-ac8024b7b6c6" providerId="ADAL" clId="{4BB67261-876E-BB43-852E-3A380E153A68}" dt="2025-09-01T14:21:24.792" v="513" actId="2696"/>
        <pc:sldMkLst>
          <pc:docMk/>
          <pc:sldMk cId="3628383965" sldId="994"/>
        </pc:sldMkLst>
      </pc:sldChg>
      <pc:sldChg chg="del">
        <pc:chgData name="Said Nabi Lecturer FCSE" userId="22162f9c-d122-430c-b6e9-ac8024b7b6c6" providerId="ADAL" clId="{4BB67261-876E-BB43-852E-3A380E153A68}" dt="2025-09-01T14:21:24.822" v="514" actId="2696"/>
        <pc:sldMkLst>
          <pc:docMk/>
          <pc:sldMk cId="3822117278" sldId="995"/>
        </pc:sldMkLst>
      </pc:sldChg>
      <pc:sldChg chg="del">
        <pc:chgData name="Said Nabi Lecturer FCSE" userId="22162f9c-d122-430c-b6e9-ac8024b7b6c6" providerId="ADAL" clId="{4BB67261-876E-BB43-852E-3A380E153A68}" dt="2025-09-01T14:21:24.840" v="515" actId="2696"/>
        <pc:sldMkLst>
          <pc:docMk/>
          <pc:sldMk cId="3856239199" sldId="996"/>
        </pc:sldMkLst>
      </pc:sldChg>
      <pc:sldChg chg="del">
        <pc:chgData name="Said Nabi Lecturer FCSE" userId="22162f9c-d122-430c-b6e9-ac8024b7b6c6" providerId="ADAL" clId="{4BB67261-876E-BB43-852E-3A380E153A68}" dt="2025-09-01T14:21:24.849" v="516" actId="2696"/>
        <pc:sldMkLst>
          <pc:docMk/>
          <pc:sldMk cId="3946995506" sldId="997"/>
        </pc:sldMkLst>
      </pc:sldChg>
      <pc:sldChg chg="modNotesTx">
        <pc:chgData name="Said Nabi Lecturer FCSE" userId="22162f9c-d122-430c-b6e9-ac8024b7b6c6" providerId="ADAL" clId="{4BB67261-876E-BB43-852E-3A380E153A68}" dt="2025-09-01T14:49:19.463" v="782" actId="20577"/>
        <pc:sldMkLst>
          <pc:docMk/>
          <pc:sldMk cId="1924469345" sldId="999"/>
        </pc:sldMkLst>
      </pc:sldChg>
      <pc:sldChg chg="del">
        <pc:chgData name="Said Nabi Lecturer FCSE" userId="22162f9c-d122-430c-b6e9-ac8024b7b6c6" providerId="ADAL" clId="{4BB67261-876E-BB43-852E-3A380E153A68}" dt="2025-09-01T11:08:36.893" v="22" actId="2696"/>
        <pc:sldMkLst>
          <pc:docMk/>
          <pc:sldMk cId="272796801" sldId="1000"/>
        </pc:sldMkLst>
      </pc:sldChg>
      <pc:sldChg chg="del">
        <pc:chgData name="Said Nabi Lecturer FCSE" userId="22162f9c-d122-430c-b6e9-ac8024b7b6c6" providerId="ADAL" clId="{4BB67261-876E-BB43-852E-3A380E153A68}" dt="2025-09-01T11:08:38.398" v="23" actId="2696"/>
        <pc:sldMkLst>
          <pc:docMk/>
          <pc:sldMk cId="3295269768" sldId="1002"/>
        </pc:sldMkLst>
      </pc:sldChg>
      <pc:sldChg chg="modNotesTx">
        <pc:chgData name="Said Nabi Lecturer FCSE" userId="22162f9c-d122-430c-b6e9-ac8024b7b6c6" providerId="ADAL" clId="{4BB67261-876E-BB43-852E-3A380E153A68}" dt="2025-09-01T10:42:49.924" v="15" actId="20577"/>
        <pc:sldMkLst>
          <pc:docMk/>
          <pc:sldMk cId="4115919602" sldId="1003"/>
        </pc:sldMkLst>
      </pc:sldChg>
      <pc:sldChg chg="modNotesTx">
        <pc:chgData name="Said Nabi Lecturer FCSE" userId="22162f9c-d122-430c-b6e9-ac8024b7b6c6" providerId="ADAL" clId="{4BB67261-876E-BB43-852E-3A380E153A68}" dt="2025-09-01T10:42:41.327" v="14" actId="20577"/>
        <pc:sldMkLst>
          <pc:docMk/>
          <pc:sldMk cId="1499486153" sldId="1004"/>
        </pc:sldMkLst>
      </pc:sldChg>
      <pc:sldChg chg="modSp mod modAnim">
        <pc:chgData name="Said Nabi Lecturer FCSE" userId="22162f9c-d122-430c-b6e9-ac8024b7b6c6" providerId="ADAL" clId="{4BB67261-876E-BB43-852E-3A380E153A68}" dt="2025-09-01T11:01:35.775" v="21"/>
        <pc:sldMkLst>
          <pc:docMk/>
          <pc:sldMk cId="3360933579" sldId="1005"/>
        </pc:sldMkLst>
      </pc:sldChg>
      <pc:sldChg chg="del">
        <pc:chgData name="Said Nabi Lecturer FCSE" userId="22162f9c-d122-430c-b6e9-ac8024b7b6c6" providerId="ADAL" clId="{4BB67261-876E-BB43-852E-3A380E153A68}" dt="2025-09-01T12:04:17.054" v="95" actId="2696"/>
        <pc:sldMkLst>
          <pc:docMk/>
          <pc:sldMk cId="735344175" sldId="1006"/>
        </pc:sldMkLst>
      </pc:sldChg>
      <pc:sldChg chg="del">
        <pc:chgData name="Said Nabi Lecturer FCSE" userId="22162f9c-d122-430c-b6e9-ac8024b7b6c6" providerId="ADAL" clId="{4BB67261-876E-BB43-852E-3A380E153A68}" dt="2025-09-01T11:08:40.235" v="24" actId="2696"/>
        <pc:sldMkLst>
          <pc:docMk/>
          <pc:sldMk cId="2232979645" sldId="1007"/>
        </pc:sldMkLst>
      </pc:sldChg>
      <pc:sldChg chg="del">
        <pc:chgData name="Said Nabi Lecturer FCSE" userId="22162f9c-d122-430c-b6e9-ac8024b7b6c6" providerId="ADAL" clId="{4BB67261-876E-BB43-852E-3A380E153A68}" dt="2025-09-01T11:09:12.709" v="26" actId="2696"/>
        <pc:sldMkLst>
          <pc:docMk/>
          <pc:sldMk cId="1219831740" sldId="1010"/>
        </pc:sldMkLst>
      </pc:sldChg>
      <pc:sldChg chg="del">
        <pc:chgData name="Said Nabi Lecturer FCSE" userId="22162f9c-d122-430c-b6e9-ac8024b7b6c6" providerId="ADAL" clId="{4BB67261-876E-BB43-852E-3A380E153A68}" dt="2025-09-01T11:09:50.200" v="36" actId="2696"/>
        <pc:sldMkLst>
          <pc:docMk/>
          <pc:sldMk cId="3355587646" sldId="1011"/>
        </pc:sldMkLst>
      </pc:sldChg>
      <pc:sldChg chg="del">
        <pc:chgData name="Said Nabi Lecturer FCSE" userId="22162f9c-d122-430c-b6e9-ac8024b7b6c6" providerId="ADAL" clId="{4BB67261-876E-BB43-852E-3A380E153A68}" dt="2025-09-01T11:09:48.853" v="35" actId="2696"/>
        <pc:sldMkLst>
          <pc:docMk/>
          <pc:sldMk cId="180529862" sldId="1012"/>
        </pc:sldMkLst>
      </pc:sldChg>
      <pc:sldChg chg="modSp modNotesTx">
        <pc:chgData name="Said Nabi Lecturer FCSE" userId="22162f9c-d122-430c-b6e9-ac8024b7b6c6" providerId="ADAL" clId="{4BB67261-876E-BB43-852E-3A380E153A68}" dt="2025-09-02T02:37:34.304" v="1104" actId="20577"/>
        <pc:sldMkLst>
          <pc:docMk/>
          <pc:sldMk cId="1080780034" sldId="1014"/>
        </pc:sldMkLst>
      </pc:sldChg>
      <pc:sldChg chg="modSp mod ord modNotesTx">
        <pc:chgData name="Said Nabi Lecturer FCSE" userId="22162f9c-d122-430c-b6e9-ac8024b7b6c6" providerId="ADAL" clId="{4BB67261-876E-BB43-852E-3A380E153A68}" dt="2025-09-02T04:44:52.611" v="1151" actId="20577"/>
        <pc:sldMkLst>
          <pc:docMk/>
          <pc:sldMk cId="119534889" sldId="1015"/>
        </pc:sldMkLst>
      </pc:sldChg>
      <pc:sldChg chg="modNotesTx">
        <pc:chgData name="Said Nabi Lecturer FCSE" userId="22162f9c-d122-430c-b6e9-ac8024b7b6c6" providerId="ADAL" clId="{4BB67261-876E-BB43-852E-3A380E153A68}" dt="2025-09-02T02:22:14.275" v="1078" actId="20577"/>
        <pc:sldMkLst>
          <pc:docMk/>
          <pc:sldMk cId="656483453" sldId="1016"/>
        </pc:sldMkLst>
      </pc:sldChg>
      <pc:sldChg chg="modNotesTx">
        <pc:chgData name="Said Nabi Lecturer FCSE" userId="22162f9c-d122-430c-b6e9-ac8024b7b6c6" providerId="ADAL" clId="{4BB67261-876E-BB43-852E-3A380E153A68}" dt="2025-09-02T02:49:16.334" v="1115" actId="20577"/>
        <pc:sldMkLst>
          <pc:docMk/>
          <pc:sldMk cId="4008987210" sldId="1018"/>
        </pc:sldMkLst>
      </pc:sldChg>
      <pc:sldChg chg="modAnim">
        <pc:chgData name="Said Nabi Lecturer FCSE" userId="22162f9c-d122-430c-b6e9-ac8024b7b6c6" providerId="ADAL" clId="{4BB67261-876E-BB43-852E-3A380E153A68}" dt="2025-09-01T11:51:54.587" v="54"/>
        <pc:sldMkLst>
          <pc:docMk/>
          <pc:sldMk cId="0" sldId="1027"/>
        </pc:sldMkLst>
      </pc:sldChg>
      <pc:sldChg chg="modSp mod">
        <pc:chgData name="Said Nabi Lecturer FCSE" userId="22162f9c-d122-430c-b6e9-ac8024b7b6c6" providerId="ADAL" clId="{4BB67261-876E-BB43-852E-3A380E153A68}" dt="2025-09-01T11:53:08.337" v="59" actId="1076"/>
        <pc:sldMkLst>
          <pc:docMk/>
          <pc:sldMk cId="0" sldId="1028"/>
        </pc:sldMkLst>
      </pc:sldChg>
      <pc:sldChg chg="del">
        <pc:chgData name="Said Nabi Lecturer FCSE" userId="22162f9c-d122-430c-b6e9-ac8024b7b6c6" providerId="ADAL" clId="{4BB67261-876E-BB43-852E-3A380E153A68}" dt="2025-09-01T11:53:45.991" v="61" actId="2696"/>
        <pc:sldMkLst>
          <pc:docMk/>
          <pc:sldMk cId="0" sldId="1029"/>
        </pc:sldMkLst>
      </pc:sldChg>
      <pc:sldChg chg="modSp mod">
        <pc:chgData name="Said Nabi Lecturer FCSE" userId="22162f9c-d122-430c-b6e9-ac8024b7b6c6" providerId="ADAL" clId="{4BB67261-876E-BB43-852E-3A380E153A68}" dt="2025-09-01T11:54:08.383" v="63" actId="1076"/>
        <pc:sldMkLst>
          <pc:docMk/>
          <pc:sldMk cId="0" sldId="1030"/>
        </pc:sldMkLst>
      </pc:sldChg>
      <pc:sldChg chg="del">
        <pc:chgData name="Said Nabi Lecturer FCSE" userId="22162f9c-d122-430c-b6e9-ac8024b7b6c6" providerId="ADAL" clId="{4BB67261-876E-BB43-852E-3A380E153A68}" dt="2025-09-01T11:54:27.150" v="64" actId="2696"/>
        <pc:sldMkLst>
          <pc:docMk/>
          <pc:sldMk cId="0" sldId="1033"/>
        </pc:sldMkLst>
      </pc:sldChg>
      <pc:sldChg chg="modSp mod">
        <pc:chgData name="Said Nabi Lecturer FCSE" userId="22162f9c-d122-430c-b6e9-ac8024b7b6c6" providerId="ADAL" clId="{4BB67261-876E-BB43-852E-3A380E153A68}" dt="2025-09-01T11:54:59.710" v="65" actId="20577"/>
        <pc:sldMkLst>
          <pc:docMk/>
          <pc:sldMk cId="0" sldId="1035"/>
        </pc:sldMkLst>
      </pc:sldChg>
      <pc:sldChg chg="addSp delSp modSp new mod modAnim modNotesTx">
        <pc:chgData name="Said Nabi Lecturer FCSE" userId="22162f9c-d122-430c-b6e9-ac8024b7b6c6" providerId="ADAL" clId="{4BB67261-876E-BB43-852E-3A380E153A68}" dt="2025-09-04T06:19:53.242" v="2041" actId="1038"/>
        <pc:sldMkLst>
          <pc:docMk/>
          <pc:sldMk cId="3743872550" sldId="1087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43:01.010" v="1465" actId="20577"/>
        <pc:sldMkLst>
          <pc:docMk/>
          <pc:sldMk cId="1272923949" sldId="1088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51:36.919" v="1478" actId="20577"/>
        <pc:sldMkLst>
          <pc:docMk/>
          <pc:sldMk cId="2352186006" sldId="1089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59:14.047" v="1511" actId="20577"/>
        <pc:sldMkLst>
          <pc:docMk/>
          <pc:sldMk cId="4128206454" sldId="1090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07:39.490" v="1517" actId="20577"/>
        <pc:sldMkLst>
          <pc:docMk/>
          <pc:sldMk cId="3666468635" sldId="1091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15:23.944" v="1519" actId="113"/>
        <pc:sldMkLst>
          <pc:docMk/>
          <pc:sldMk cId="2820613432" sldId="1092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21:33.608" v="1537" actId="20577"/>
        <pc:sldMkLst>
          <pc:docMk/>
          <pc:sldMk cId="567274588" sldId="1093"/>
        </pc:sldMkLst>
      </pc:sldChg>
      <pc:sldChg chg="addSp modSp add mod modAnim modNotesTx">
        <pc:chgData name="Said Nabi Lecturer FCSE" userId="22162f9c-d122-430c-b6e9-ac8024b7b6c6" providerId="ADAL" clId="{4BB67261-876E-BB43-852E-3A380E153A68}" dt="2025-09-04T04:54:01.960" v="1612" actId="113"/>
        <pc:sldMkLst>
          <pc:docMk/>
          <pc:sldMk cId="2855046258" sldId="1094"/>
        </pc:sldMkLst>
      </pc:sldChg>
      <pc:sldChg chg="delSp modSp add mod modAnim modNotesTx">
        <pc:chgData name="Said Nabi Lecturer FCSE" userId="22162f9c-d122-430c-b6e9-ac8024b7b6c6" providerId="ADAL" clId="{4BB67261-876E-BB43-852E-3A380E153A68}" dt="2025-09-04T05:13:30.732" v="1616" actId="20577"/>
        <pc:sldMkLst>
          <pc:docMk/>
          <pc:sldMk cId="1422029074" sldId="1095"/>
        </pc:sldMkLst>
      </pc:sldChg>
      <pc:sldChg chg="modSp add modAnim modNotesTx">
        <pc:chgData name="Said Nabi Lecturer FCSE" userId="22162f9c-d122-430c-b6e9-ac8024b7b6c6" providerId="ADAL" clId="{4BB67261-876E-BB43-852E-3A380E153A68}" dt="2025-09-04T05:22:35.095" v="1632" actId="313"/>
        <pc:sldMkLst>
          <pc:docMk/>
          <pc:sldMk cId="4040303492" sldId="1096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5:52:58.573" v="1795" actId="313"/>
        <pc:sldMkLst>
          <pc:docMk/>
          <pc:sldMk cId="3622696953" sldId="1097"/>
        </pc:sldMkLst>
      </pc:sldChg>
      <pc:sldChg chg="new del">
        <pc:chgData name="Said Nabi Lecturer FCSE" userId="22162f9c-d122-430c-b6e9-ac8024b7b6c6" providerId="ADAL" clId="{4BB67261-876E-BB43-852E-3A380E153A68}" dt="2025-09-04T05:36:56.077" v="1718" actId="2696"/>
        <pc:sldMkLst>
          <pc:docMk/>
          <pc:sldMk cId="1113432432" sldId="1098"/>
        </pc:sldMkLst>
      </pc:sldChg>
      <pc:sldChg chg="modSp add mod modNotesTx">
        <pc:chgData name="Said Nabi Lecturer FCSE" userId="22162f9c-d122-430c-b6e9-ac8024b7b6c6" providerId="ADAL" clId="{4BB67261-876E-BB43-852E-3A380E153A68}" dt="2025-09-04T06:05:42.181" v="2022" actId="20577"/>
        <pc:sldMkLst>
          <pc:docMk/>
          <pc:sldMk cId="3760669795" sldId="1098"/>
        </pc:sldMkLst>
      </pc:sldChg>
      <pc:sldChg chg="add modNotesTx">
        <pc:chgData name="Said Nabi Lecturer FCSE" userId="22162f9c-d122-430c-b6e9-ac8024b7b6c6" providerId="ADAL" clId="{4BB67261-876E-BB43-852E-3A380E153A68}" dt="2025-09-04T06:21:33.859" v="2043" actId="20577"/>
        <pc:sldMkLst>
          <pc:docMk/>
          <pc:sldMk cId="4089081624" sldId="1099"/>
        </pc:sldMkLst>
      </pc:sldChg>
      <pc:sldChg chg="modSp add mod modAnim">
        <pc:chgData name="Said Nabi Lecturer FCSE" userId="22162f9c-d122-430c-b6e9-ac8024b7b6c6" providerId="ADAL" clId="{4BB67261-876E-BB43-852E-3A380E153A68}" dt="2025-09-05T09:04:22.578" v="2151" actId="1076"/>
        <pc:sldMkLst>
          <pc:docMk/>
          <pc:sldMk cId="1038352189" sldId="1100"/>
        </pc:sldMkLst>
      </pc:sldChg>
      <pc:sldChg chg="modSp add mod modNotesTx">
        <pc:chgData name="Said Nabi Lecturer FCSE" userId="22162f9c-d122-430c-b6e9-ac8024b7b6c6" providerId="ADAL" clId="{4BB67261-876E-BB43-852E-3A380E153A68}" dt="2025-09-05T09:25:36.373" v="2262" actId="20577"/>
        <pc:sldMkLst>
          <pc:docMk/>
          <pc:sldMk cId="4279825855" sldId="1101"/>
        </pc:sldMkLst>
      </pc:sldChg>
      <pc:sldChg chg="addSp modSp add mod modNotesTx">
        <pc:chgData name="Said Nabi Lecturer FCSE" userId="22162f9c-d122-430c-b6e9-ac8024b7b6c6" providerId="ADAL" clId="{4BB67261-876E-BB43-852E-3A380E153A68}" dt="2025-09-05T09:24:51.371" v="2261" actId="1076"/>
        <pc:sldMkLst>
          <pc:docMk/>
          <pc:sldMk cId="599551991" sldId="1102"/>
        </pc:sldMkLst>
      </pc:sldChg>
      <pc:sldChg chg="delSp modSp add mod">
        <pc:chgData name="Said Nabi Lecturer FCSE" userId="22162f9c-d122-430c-b6e9-ac8024b7b6c6" providerId="ADAL" clId="{4BB67261-876E-BB43-852E-3A380E153A68}" dt="2025-09-06T03:56:33.944" v="2422" actId="20577"/>
        <pc:sldMkLst>
          <pc:docMk/>
          <pc:sldMk cId="2514025918" sldId="1103"/>
        </pc:sldMkLst>
      </pc:sldChg>
      <pc:sldChg chg="modSp add mod">
        <pc:chgData name="Said Nabi Lecturer FCSE" userId="22162f9c-d122-430c-b6e9-ac8024b7b6c6" providerId="ADAL" clId="{4BB67261-876E-BB43-852E-3A380E153A68}" dt="2025-09-06T04:04:33.991" v="2465" actId="20577"/>
        <pc:sldMkLst>
          <pc:docMk/>
          <pc:sldMk cId="858104786" sldId="1104"/>
        </pc:sldMkLst>
      </pc:sldChg>
      <pc:sldChg chg="modSp add mod">
        <pc:chgData name="Said Nabi Lecturer FCSE" userId="22162f9c-d122-430c-b6e9-ac8024b7b6c6" providerId="ADAL" clId="{4BB67261-876E-BB43-852E-3A380E153A68}" dt="2025-09-06T04:26:43.004" v="2535" actId="1076"/>
        <pc:sldMkLst>
          <pc:docMk/>
          <pc:sldMk cId="3344359515" sldId="1105"/>
        </pc:sldMkLst>
      </pc:sldChg>
      <pc:sldChg chg="addSp modSp add mod">
        <pc:chgData name="Said Nabi Lecturer FCSE" userId="22162f9c-d122-430c-b6e9-ac8024b7b6c6" providerId="ADAL" clId="{4BB67261-876E-BB43-852E-3A380E153A68}" dt="2025-09-06T04:29:00.955" v="2561" actId="207"/>
        <pc:sldMkLst>
          <pc:docMk/>
          <pc:sldMk cId="743226945" sldId="1106"/>
        </pc:sldMkLst>
      </pc:sldChg>
      <pc:sldChg chg="addSp delSp modSp add mod">
        <pc:chgData name="Said Nabi Lecturer FCSE" userId="22162f9c-d122-430c-b6e9-ac8024b7b6c6" providerId="ADAL" clId="{4BB67261-876E-BB43-852E-3A380E153A68}" dt="2025-09-06T04:44:23.674" v="2622"/>
        <pc:sldMkLst>
          <pc:docMk/>
          <pc:sldMk cId="3029821990" sldId="1107"/>
        </pc:sldMkLst>
      </pc:sldChg>
      <pc:sldChg chg="delSp modSp add mod">
        <pc:chgData name="Said Nabi Lecturer FCSE" userId="22162f9c-d122-430c-b6e9-ac8024b7b6c6" providerId="ADAL" clId="{4BB67261-876E-BB43-852E-3A380E153A68}" dt="2025-09-06T04:56:43.600" v="2635" actId="5793"/>
        <pc:sldMkLst>
          <pc:docMk/>
          <pc:sldMk cId="3280537614" sldId="1108"/>
        </pc:sldMkLst>
      </pc:sldChg>
      <pc:sldChg chg="addSp modSp add mod">
        <pc:chgData name="Said Nabi Lecturer FCSE" userId="22162f9c-d122-430c-b6e9-ac8024b7b6c6" providerId="ADAL" clId="{4BB67261-876E-BB43-852E-3A380E153A68}" dt="2025-09-06T05:09:18.185" v="2708" actId="108"/>
        <pc:sldMkLst>
          <pc:docMk/>
          <pc:sldMk cId="2214456818" sldId="1109"/>
        </pc:sldMkLst>
      </pc:sldChg>
      <pc:sldChg chg="modSp add mod modNotesTx">
        <pc:chgData name="Said Nabi Lecturer FCSE" userId="22162f9c-d122-430c-b6e9-ac8024b7b6c6" providerId="ADAL" clId="{4BB67261-876E-BB43-852E-3A380E153A68}" dt="2025-09-06T05:18:34.731" v="2923" actId="20577"/>
        <pc:sldMkLst>
          <pc:docMk/>
          <pc:sldMk cId="1538422699" sldId="1110"/>
        </pc:sldMkLst>
      </pc:sldChg>
      <pc:sldChg chg="delSp modSp add mod modAnim">
        <pc:chgData name="Said Nabi Lecturer FCSE" userId="22162f9c-d122-430c-b6e9-ac8024b7b6c6" providerId="ADAL" clId="{4BB67261-876E-BB43-852E-3A380E153A68}" dt="2025-09-06T05:24:59.708" v="2969" actId="1076"/>
        <pc:sldMkLst>
          <pc:docMk/>
          <pc:sldMk cId="1707629631" sldId="1111"/>
        </pc:sldMkLst>
      </pc:sldChg>
      <pc:sldChg chg="delSp modSp add mod modNotesTx">
        <pc:chgData name="Said Nabi Lecturer FCSE" userId="22162f9c-d122-430c-b6e9-ac8024b7b6c6" providerId="ADAL" clId="{4BB67261-876E-BB43-852E-3A380E153A68}" dt="2025-09-06T06:02:20.152" v="3087" actId="20577"/>
        <pc:sldMkLst>
          <pc:docMk/>
          <pc:sldMk cId="2460403975" sldId="1112"/>
        </pc:sldMkLst>
      </pc:sldChg>
      <pc:sldChg chg="addSp delSp modSp add mod delAnim modAnim">
        <pc:chgData name="Said Nabi Lecturer FCSE" userId="22162f9c-d122-430c-b6e9-ac8024b7b6c6" providerId="ADAL" clId="{4BB67261-876E-BB43-852E-3A380E153A68}" dt="2025-09-06T06:03:10.277" v="3103"/>
        <pc:sldMkLst>
          <pc:docMk/>
          <pc:sldMk cId="3693101677" sldId="1113"/>
        </pc:sldMkLst>
      </pc:sldChg>
      <pc:sldChg chg="delSp modSp add mod">
        <pc:chgData name="Said Nabi Lecturer FCSE" userId="22162f9c-d122-430c-b6e9-ac8024b7b6c6" providerId="ADAL" clId="{4BB67261-876E-BB43-852E-3A380E153A68}" dt="2025-09-06T06:04:49.560" v="3115" actId="1076"/>
        <pc:sldMkLst>
          <pc:docMk/>
          <pc:sldMk cId="69748182" sldId="1114"/>
        </pc:sldMkLst>
      </pc:sldChg>
      <pc:sldChg chg="modSp add mod">
        <pc:chgData name="Said Nabi Lecturer FCSE" userId="22162f9c-d122-430c-b6e9-ac8024b7b6c6" providerId="ADAL" clId="{4BB67261-876E-BB43-852E-3A380E153A68}" dt="2025-09-06T06:12:30.755" v="3181" actId="5793"/>
        <pc:sldMkLst>
          <pc:docMk/>
          <pc:sldMk cId="2296264458" sldId="1115"/>
        </pc:sldMkLst>
      </pc:sldChg>
      <pc:sldChg chg="addSp delSp modSp add mod">
        <pc:chgData name="Said Nabi Lecturer FCSE" userId="22162f9c-d122-430c-b6e9-ac8024b7b6c6" providerId="ADAL" clId="{4BB67261-876E-BB43-852E-3A380E153A68}" dt="2025-09-06T06:50:50.815" v="3223"/>
        <pc:sldMkLst>
          <pc:docMk/>
          <pc:sldMk cId="466852178" sldId="1116"/>
        </pc:sldMkLst>
      </pc:sldChg>
      <pc:sldChg chg="modSp add mod">
        <pc:chgData name="Said Nabi Lecturer FCSE" userId="22162f9c-d122-430c-b6e9-ac8024b7b6c6" providerId="ADAL" clId="{4BB67261-876E-BB43-852E-3A380E153A68}" dt="2025-09-06T06:54:39.495" v="3261" actId="5793"/>
        <pc:sldMkLst>
          <pc:docMk/>
          <pc:sldMk cId="1831332921" sldId="1117"/>
        </pc:sldMkLst>
      </pc:sldChg>
      <pc:sldChg chg="delSp modSp add mod">
        <pc:chgData name="Said Nabi Lecturer FCSE" userId="22162f9c-d122-430c-b6e9-ac8024b7b6c6" providerId="ADAL" clId="{4BB67261-876E-BB43-852E-3A380E153A68}" dt="2025-09-06T11:21:31.135" v="3338" actId="1076"/>
        <pc:sldMkLst>
          <pc:docMk/>
          <pc:sldMk cId="1358618617" sldId="1118"/>
        </pc:sldMkLst>
      </pc:sldChg>
      <pc:sldChg chg="delSp modSp add mod">
        <pc:chgData name="Said Nabi Lecturer FCSE" userId="22162f9c-d122-430c-b6e9-ac8024b7b6c6" providerId="ADAL" clId="{4BB67261-876E-BB43-852E-3A380E153A68}" dt="2025-09-06T11:15:23.291" v="3312" actId="1076"/>
        <pc:sldMkLst>
          <pc:docMk/>
          <pc:sldMk cId="2943906399" sldId="1119"/>
        </pc:sldMkLst>
      </pc:sldChg>
      <pc:sldChg chg="delSp modSp add mod">
        <pc:chgData name="Said Nabi Lecturer FCSE" userId="22162f9c-d122-430c-b6e9-ac8024b7b6c6" providerId="ADAL" clId="{4BB67261-876E-BB43-852E-3A380E153A68}" dt="2025-09-06T11:31:01.448" v="3412" actId="207"/>
        <pc:sldMkLst>
          <pc:docMk/>
          <pc:sldMk cId="250426232" sldId="1120"/>
        </pc:sldMkLst>
      </pc:sldChg>
      <pc:sldChg chg="addSp delSp modSp add mod delAnim">
        <pc:chgData name="Said Nabi Lecturer FCSE" userId="22162f9c-d122-430c-b6e9-ac8024b7b6c6" providerId="ADAL" clId="{4BB67261-876E-BB43-852E-3A380E153A68}" dt="2025-09-06T11:41:10.872" v="3458" actId="1038"/>
        <pc:sldMkLst>
          <pc:docMk/>
          <pc:sldMk cId="3780248084" sldId="1121"/>
        </pc:sldMkLst>
      </pc:sldChg>
      <pc:sldChg chg="addSp delSp modSp add mod delAnim">
        <pc:chgData name="Said Nabi Lecturer FCSE" userId="22162f9c-d122-430c-b6e9-ac8024b7b6c6" providerId="ADAL" clId="{4BB67261-876E-BB43-852E-3A380E153A68}" dt="2025-09-06T12:10:52.748" v="3467" actId="14100"/>
        <pc:sldMkLst>
          <pc:docMk/>
          <pc:sldMk cId="329633590" sldId="1122"/>
        </pc:sldMkLst>
      </pc:sldChg>
      <pc:sldChg chg="addSp delSp modSp new mod">
        <pc:chgData name="Said Nabi Lecturer FCSE" userId="22162f9c-d122-430c-b6e9-ac8024b7b6c6" providerId="ADAL" clId="{4BB67261-876E-BB43-852E-3A380E153A68}" dt="2025-09-06T12:11:59.533" v="3474" actId="14100"/>
        <pc:sldMkLst>
          <pc:docMk/>
          <pc:sldMk cId="3855118072" sldId="1123"/>
        </pc:sldMkLst>
      </pc:sldChg>
    </pc:docChg>
  </pc:docChgLst>
  <pc:docChgLst>
    <pc:chgData name="Said Nabi Lecturer FCSE" userId="22162f9c-d122-430c-b6e9-ac8024b7b6c6" providerId="ADAL" clId="{5C3D23FC-3187-CF4E-92B7-91605870A461}"/>
    <pc:docChg chg="undo custSel addSld delSld modSld">
      <pc:chgData name="Said Nabi Lecturer FCSE" userId="22162f9c-d122-430c-b6e9-ac8024b7b6c6" providerId="ADAL" clId="{5C3D23FC-3187-CF4E-92B7-91605870A461}" dt="2025-09-12T08:14:24.087" v="1154" actId="2696"/>
      <pc:docMkLst>
        <pc:docMk/>
      </pc:docMkLst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950663639" sldId="337"/>
        </pc:sldMkLst>
      </pc:sldChg>
      <pc:sldChg chg="modSp add mod modAnim">
        <pc:chgData name="Said Nabi Lecturer FCSE" userId="22162f9c-d122-430c-b6e9-ac8024b7b6c6" providerId="ADAL" clId="{5C3D23FC-3187-CF4E-92B7-91605870A461}" dt="2025-09-12T05:30:40.871" v="787" actId="20577"/>
        <pc:sldMkLst>
          <pc:docMk/>
          <pc:sldMk cId="1096063026" sldId="337"/>
        </pc:sldMkLst>
      </pc:sldChg>
      <pc:sldChg chg="modSp add mod modAnim">
        <pc:chgData name="Said Nabi Lecturer FCSE" userId="22162f9c-d122-430c-b6e9-ac8024b7b6c6" providerId="ADAL" clId="{5C3D23FC-3187-CF4E-92B7-91605870A461}" dt="2025-09-12T05:29:25.297" v="764" actId="1076"/>
        <pc:sldMkLst>
          <pc:docMk/>
          <pc:sldMk cId="1782271132" sldId="338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771841750" sldId="338"/>
        </pc:sldMkLst>
      </pc:sldChg>
      <pc:sldChg chg="modSp add del">
        <pc:chgData name="Said Nabi Lecturer FCSE" userId="22162f9c-d122-430c-b6e9-ac8024b7b6c6" providerId="ADAL" clId="{5C3D23FC-3187-CF4E-92B7-91605870A461}" dt="2025-09-12T08:14:24.035" v="1150" actId="2696"/>
        <pc:sldMkLst>
          <pc:docMk/>
          <pc:sldMk cId="969253351" sldId="339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190156775" sldId="339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12485652" sldId="340"/>
        </pc:sldMkLst>
      </pc:sldChg>
      <pc:sldChg chg="modSp add del">
        <pc:chgData name="Said Nabi Lecturer FCSE" userId="22162f9c-d122-430c-b6e9-ac8024b7b6c6" providerId="ADAL" clId="{5C3D23FC-3187-CF4E-92B7-91605870A461}" dt="2025-09-12T08:14:24.062" v="1151" actId="2696"/>
        <pc:sldMkLst>
          <pc:docMk/>
          <pc:sldMk cId="3879532788" sldId="340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1316631682" sldId="341"/>
        </pc:sldMkLst>
      </pc:sldChg>
      <pc:sldChg chg="modSp add del">
        <pc:chgData name="Said Nabi Lecturer FCSE" userId="22162f9c-d122-430c-b6e9-ac8024b7b6c6" providerId="ADAL" clId="{5C3D23FC-3187-CF4E-92B7-91605870A461}" dt="2025-09-12T08:14:24.070" v="1152" actId="2696"/>
        <pc:sldMkLst>
          <pc:docMk/>
          <pc:sldMk cId="4053699832" sldId="341"/>
        </pc:sldMkLst>
      </pc:sldChg>
      <pc:sldChg chg="modSp add del">
        <pc:chgData name="Said Nabi Lecturer FCSE" userId="22162f9c-d122-430c-b6e9-ac8024b7b6c6" providerId="ADAL" clId="{5C3D23FC-3187-CF4E-92B7-91605870A461}" dt="2025-09-12T08:14:24.077" v="1153" actId="2696"/>
        <pc:sldMkLst>
          <pc:docMk/>
          <pc:sldMk cId="2732423598" sldId="342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935591733" sldId="342"/>
        </pc:sldMkLst>
      </pc:sldChg>
      <pc:sldChg chg="modSp add del">
        <pc:chgData name="Said Nabi Lecturer FCSE" userId="22162f9c-d122-430c-b6e9-ac8024b7b6c6" providerId="ADAL" clId="{5C3D23FC-3187-CF4E-92B7-91605870A461}" dt="2025-09-12T08:14:24.087" v="1154" actId="2696"/>
        <pc:sldMkLst>
          <pc:docMk/>
          <pc:sldMk cId="1523823777" sldId="343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3554708832" sldId="343"/>
        </pc:sldMkLst>
      </pc:sldChg>
      <pc:sldChg chg="modSp mod">
        <pc:chgData name="Said Nabi Lecturer FCSE" userId="22162f9c-d122-430c-b6e9-ac8024b7b6c6" providerId="ADAL" clId="{5C3D23FC-3187-CF4E-92B7-91605870A461}" dt="2025-09-12T01:34:37.532" v="1" actId="20577"/>
        <pc:sldMkLst>
          <pc:docMk/>
          <pc:sldMk cId="1696953445" sldId="384"/>
        </pc:sldMkLst>
        <pc:spChg chg="mod">
          <ac:chgData name="Said Nabi Lecturer FCSE" userId="22162f9c-d122-430c-b6e9-ac8024b7b6c6" providerId="ADAL" clId="{5C3D23FC-3187-CF4E-92B7-91605870A461}" dt="2025-09-12T01:34:37.532" v="1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addSp delSp modSp mod">
        <pc:chgData name="Said Nabi Lecturer FCSE" userId="22162f9c-d122-430c-b6e9-ac8024b7b6c6" providerId="ADAL" clId="{5C3D23FC-3187-CF4E-92B7-91605870A461}" dt="2025-09-12T02:26:55.009" v="362" actId="21"/>
        <pc:sldMkLst>
          <pc:docMk/>
          <pc:sldMk cId="1890934650" sldId="1019"/>
        </pc:sldMkLst>
      </pc:sldChg>
      <pc:sldChg chg="add del">
        <pc:chgData name="Said Nabi Lecturer FCSE" userId="22162f9c-d122-430c-b6e9-ac8024b7b6c6" providerId="ADAL" clId="{5C3D23FC-3187-CF4E-92B7-91605870A461}" dt="2025-09-12T01:35:35.556" v="72" actId="2696"/>
        <pc:sldMkLst>
          <pc:docMk/>
          <pc:sldMk cId="3622696953" sldId="1097"/>
        </pc:sldMkLst>
      </pc:sldChg>
      <pc:sldChg chg="add del">
        <pc:chgData name="Said Nabi Lecturer FCSE" userId="22162f9c-d122-430c-b6e9-ac8024b7b6c6" providerId="ADAL" clId="{5C3D23FC-3187-CF4E-92B7-91605870A461}" dt="2025-09-12T01:35:35.577" v="73" actId="2696"/>
        <pc:sldMkLst>
          <pc:docMk/>
          <pc:sldMk cId="3760669795" sldId="1098"/>
        </pc:sldMkLst>
      </pc:sldChg>
      <pc:sldChg chg="add del">
        <pc:chgData name="Said Nabi Lecturer FCSE" userId="22162f9c-d122-430c-b6e9-ac8024b7b6c6" providerId="ADAL" clId="{5C3D23FC-3187-CF4E-92B7-91605870A461}" dt="2025-09-12T01:35:35.605" v="75" actId="2696"/>
        <pc:sldMkLst>
          <pc:docMk/>
          <pc:sldMk cId="1038352189" sldId="1100"/>
        </pc:sldMkLst>
      </pc:sldChg>
      <pc:sldChg chg="add del">
        <pc:chgData name="Said Nabi Lecturer FCSE" userId="22162f9c-d122-430c-b6e9-ac8024b7b6c6" providerId="ADAL" clId="{5C3D23FC-3187-CF4E-92B7-91605870A461}" dt="2025-09-12T01:35:35.616" v="76" actId="2696"/>
        <pc:sldMkLst>
          <pc:docMk/>
          <pc:sldMk cId="4279825855" sldId="1101"/>
        </pc:sldMkLst>
      </pc:sldChg>
      <pc:sldChg chg="add del">
        <pc:chgData name="Said Nabi Lecturer FCSE" userId="22162f9c-d122-430c-b6e9-ac8024b7b6c6" providerId="ADAL" clId="{5C3D23FC-3187-CF4E-92B7-91605870A461}" dt="2025-09-12T01:35:35.625" v="77" actId="2696"/>
        <pc:sldMkLst>
          <pc:docMk/>
          <pc:sldMk cId="599551991" sldId="1102"/>
        </pc:sldMkLst>
      </pc:sldChg>
      <pc:sldChg chg="add del">
        <pc:chgData name="Said Nabi Lecturer FCSE" userId="22162f9c-d122-430c-b6e9-ac8024b7b6c6" providerId="ADAL" clId="{5C3D23FC-3187-CF4E-92B7-91605870A461}" dt="2025-09-12T01:35:35.634" v="78" actId="2696"/>
        <pc:sldMkLst>
          <pc:docMk/>
          <pc:sldMk cId="2514025918" sldId="1103"/>
        </pc:sldMkLst>
      </pc:sldChg>
      <pc:sldChg chg="add del">
        <pc:chgData name="Said Nabi Lecturer FCSE" userId="22162f9c-d122-430c-b6e9-ac8024b7b6c6" providerId="ADAL" clId="{5C3D23FC-3187-CF4E-92B7-91605870A461}" dt="2025-09-12T01:35:35.644" v="79" actId="2696"/>
        <pc:sldMkLst>
          <pc:docMk/>
          <pc:sldMk cId="858104786" sldId="1104"/>
        </pc:sldMkLst>
      </pc:sldChg>
      <pc:sldChg chg="add del">
        <pc:chgData name="Said Nabi Lecturer FCSE" userId="22162f9c-d122-430c-b6e9-ac8024b7b6c6" providerId="ADAL" clId="{5C3D23FC-3187-CF4E-92B7-91605870A461}" dt="2025-09-12T01:35:35.654" v="80" actId="2696"/>
        <pc:sldMkLst>
          <pc:docMk/>
          <pc:sldMk cId="3344359515" sldId="1105"/>
        </pc:sldMkLst>
      </pc:sldChg>
      <pc:sldChg chg="add del">
        <pc:chgData name="Said Nabi Lecturer FCSE" userId="22162f9c-d122-430c-b6e9-ac8024b7b6c6" providerId="ADAL" clId="{5C3D23FC-3187-CF4E-92B7-91605870A461}" dt="2025-09-12T01:35:35.665" v="81" actId="2696"/>
        <pc:sldMkLst>
          <pc:docMk/>
          <pc:sldMk cId="743226945" sldId="1106"/>
        </pc:sldMkLst>
      </pc:sldChg>
      <pc:sldChg chg="add del">
        <pc:chgData name="Said Nabi Lecturer FCSE" userId="22162f9c-d122-430c-b6e9-ac8024b7b6c6" providerId="ADAL" clId="{5C3D23FC-3187-CF4E-92B7-91605870A461}" dt="2025-09-12T01:35:35.592" v="74" actId="2696"/>
        <pc:sldMkLst>
          <pc:docMk/>
          <pc:sldMk cId="3263338990" sldId="1107"/>
        </pc:sldMkLst>
      </pc:sldChg>
      <pc:sldChg chg="add del">
        <pc:chgData name="Said Nabi Lecturer FCSE" userId="22162f9c-d122-430c-b6e9-ac8024b7b6c6" providerId="ADAL" clId="{5C3D23FC-3187-CF4E-92B7-91605870A461}" dt="2025-09-12T01:35:35.671" v="82" actId="2696"/>
        <pc:sldMkLst>
          <pc:docMk/>
          <pc:sldMk cId="2214456818" sldId="1109"/>
        </pc:sldMkLst>
      </pc:sldChg>
      <pc:sldChg chg="add del">
        <pc:chgData name="Said Nabi Lecturer FCSE" userId="22162f9c-d122-430c-b6e9-ac8024b7b6c6" providerId="ADAL" clId="{5C3D23FC-3187-CF4E-92B7-91605870A461}" dt="2025-09-12T01:35:35.692" v="84" actId="2696"/>
        <pc:sldMkLst>
          <pc:docMk/>
          <pc:sldMk cId="1707629631" sldId="1111"/>
        </pc:sldMkLst>
      </pc:sldChg>
      <pc:sldChg chg="add del">
        <pc:chgData name="Said Nabi Lecturer FCSE" userId="22162f9c-d122-430c-b6e9-ac8024b7b6c6" providerId="ADAL" clId="{5C3D23FC-3187-CF4E-92B7-91605870A461}" dt="2025-09-12T01:35:35.706" v="85" actId="2696"/>
        <pc:sldMkLst>
          <pc:docMk/>
          <pc:sldMk cId="2460403975" sldId="1112"/>
        </pc:sldMkLst>
      </pc:sldChg>
      <pc:sldChg chg="add del">
        <pc:chgData name="Said Nabi Lecturer FCSE" userId="22162f9c-d122-430c-b6e9-ac8024b7b6c6" providerId="ADAL" clId="{5C3D23FC-3187-CF4E-92B7-91605870A461}" dt="2025-09-12T01:35:35.725" v="87" actId="2696"/>
        <pc:sldMkLst>
          <pc:docMk/>
          <pc:sldMk cId="3693101677" sldId="1113"/>
        </pc:sldMkLst>
      </pc:sldChg>
      <pc:sldChg chg="add del">
        <pc:chgData name="Said Nabi Lecturer FCSE" userId="22162f9c-d122-430c-b6e9-ac8024b7b6c6" providerId="ADAL" clId="{5C3D23FC-3187-CF4E-92B7-91605870A461}" dt="2025-09-12T01:35:35.716" v="86" actId="2696"/>
        <pc:sldMkLst>
          <pc:docMk/>
          <pc:sldMk cId="69748182" sldId="1114"/>
        </pc:sldMkLst>
      </pc:sldChg>
      <pc:sldChg chg="add del">
        <pc:chgData name="Said Nabi Lecturer FCSE" userId="22162f9c-d122-430c-b6e9-ac8024b7b6c6" providerId="ADAL" clId="{5C3D23FC-3187-CF4E-92B7-91605870A461}" dt="2025-09-12T01:35:35.735" v="88" actId="2696"/>
        <pc:sldMkLst>
          <pc:docMk/>
          <pc:sldMk cId="2296264458" sldId="1115"/>
        </pc:sldMkLst>
      </pc:sldChg>
      <pc:sldChg chg="add del">
        <pc:chgData name="Said Nabi Lecturer FCSE" userId="22162f9c-d122-430c-b6e9-ac8024b7b6c6" providerId="ADAL" clId="{5C3D23FC-3187-CF4E-92B7-91605870A461}" dt="2025-09-12T01:35:35.746" v="89" actId="2696"/>
        <pc:sldMkLst>
          <pc:docMk/>
          <pc:sldMk cId="466852178" sldId="1116"/>
        </pc:sldMkLst>
      </pc:sldChg>
      <pc:sldChg chg="add del">
        <pc:chgData name="Said Nabi Lecturer FCSE" userId="22162f9c-d122-430c-b6e9-ac8024b7b6c6" providerId="ADAL" clId="{5C3D23FC-3187-CF4E-92B7-91605870A461}" dt="2025-09-12T01:35:35.751" v="90" actId="2696"/>
        <pc:sldMkLst>
          <pc:docMk/>
          <pc:sldMk cId="1831332921" sldId="1117"/>
        </pc:sldMkLst>
      </pc:sldChg>
      <pc:sldChg chg="add del">
        <pc:chgData name="Said Nabi Lecturer FCSE" userId="22162f9c-d122-430c-b6e9-ac8024b7b6c6" providerId="ADAL" clId="{5C3D23FC-3187-CF4E-92B7-91605870A461}" dt="2025-09-12T01:35:35.771" v="92" actId="2696"/>
        <pc:sldMkLst>
          <pc:docMk/>
          <pc:sldMk cId="1358618617" sldId="1118"/>
        </pc:sldMkLst>
      </pc:sldChg>
      <pc:sldChg chg="add del">
        <pc:chgData name="Said Nabi Lecturer FCSE" userId="22162f9c-d122-430c-b6e9-ac8024b7b6c6" providerId="ADAL" clId="{5C3D23FC-3187-CF4E-92B7-91605870A461}" dt="2025-09-12T01:35:35.776" v="93" actId="2696"/>
        <pc:sldMkLst>
          <pc:docMk/>
          <pc:sldMk cId="2943906399" sldId="1119"/>
        </pc:sldMkLst>
      </pc:sldChg>
      <pc:sldChg chg="add del">
        <pc:chgData name="Said Nabi Lecturer FCSE" userId="22162f9c-d122-430c-b6e9-ac8024b7b6c6" providerId="ADAL" clId="{5C3D23FC-3187-CF4E-92B7-91605870A461}" dt="2025-09-12T01:35:35.791" v="95" actId="2696"/>
        <pc:sldMkLst>
          <pc:docMk/>
          <pc:sldMk cId="250426232" sldId="1120"/>
        </pc:sldMkLst>
      </pc:sldChg>
      <pc:sldChg chg="add del">
        <pc:chgData name="Said Nabi Lecturer FCSE" userId="22162f9c-d122-430c-b6e9-ac8024b7b6c6" providerId="ADAL" clId="{5C3D23FC-3187-CF4E-92B7-91605870A461}" dt="2025-09-12T01:35:35.762" v="91" actId="2696"/>
        <pc:sldMkLst>
          <pc:docMk/>
          <pc:sldMk cId="3780248084" sldId="1121"/>
        </pc:sldMkLst>
      </pc:sldChg>
      <pc:sldChg chg="add del">
        <pc:chgData name="Said Nabi Lecturer FCSE" userId="22162f9c-d122-430c-b6e9-ac8024b7b6c6" providerId="ADAL" clId="{5C3D23FC-3187-CF4E-92B7-91605870A461}" dt="2025-09-12T01:35:35.786" v="94" actId="2696"/>
        <pc:sldMkLst>
          <pc:docMk/>
          <pc:sldMk cId="329633590" sldId="1122"/>
        </pc:sldMkLst>
      </pc:sldChg>
      <pc:sldChg chg="add del">
        <pc:chgData name="Said Nabi Lecturer FCSE" userId="22162f9c-d122-430c-b6e9-ac8024b7b6c6" providerId="ADAL" clId="{5C3D23FC-3187-CF4E-92B7-91605870A461}" dt="2025-09-12T01:35:35.803" v="96" actId="2696"/>
        <pc:sldMkLst>
          <pc:docMk/>
          <pc:sldMk cId="3855118072" sldId="1123"/>
        </pc:sldMkLst>
      </pc:sldChg>
      <pc:sldChg chg="modSp mod modAnim">
        <pc:chgData name="Said Nabi Lecturer FCSE" userId="22162f9c-d122-430c-b6e9-ac8024b7b6c6" providerId="ADAL" clId="{5C3D23FC-3187-CF4E-92B7-91605870A461}" dt="2025-09-12T05:20:15.872" v="699" actId="1076"/>
        <pc:sldMkLst>
          <pc:docMk/>
          <pc:sldMk cId="3364439907" sldId="1124"/>
        </pc:sldMkLst>
        <pc:spChg chg="mod">
          <ac:chgData name="Said Nabi Lecturer FCSE" userId="22162f9c-d122-430c-b6e9-ac8024b7b6c6" providerId="ADAL" clId="{5C3D23FC-3187-CF4E-92B7-91605870A461}" dt="2025-09-12T05:20:15.872" v="699" actId="1076"/>
          <ac:spMkLst>
            <pc:docMk/>
            <pc:sldMk cId="3364439907" sldId="1124"/>
            <ac:spMk id="3" creationId="{3A2DEC95-DCE2-DE72-424C-58584EE884C8}"/>
          </ac:spMkLst>
        </pc:spChg>
      </pc:sldChg>
      <pc:sldChg chg="add del">
        <pc:chgData name="Said Nabi Lecturer FCSE" userId="22162f9c-d122-430c-b6e9-ac8024b7b6c6" providerId="ADAL" clId="{5C3D23FC-3187-CF4E-92B7-91605870A461}" dt="2025-09-12T01:35:35.681" v="83" actId="2696"/>
        <pc:sldMkLst>
          <pc:docMk/>
          <pc:sldMk cId="1891952884" sldId="1125"/>
        </pc:sldMkLst>
      </pc:sldChg>
      <pc:sldChg chg="add del">
        <pc:chgData name="Said Nabi Lecturer FCSE" userId="22162f9c-d122-430c-b6e9-ac8024b7b6c6" providerId="ADAL" clId="{5C3D23FC-3187-CF4E-92B7-91605870A461}" dt="2025-09-12T01:35:35.813" v="97" actId="2696"/>
        <pc:sldMkLst>
          <pc:docMk/>
          <pc:sldMk cId="241760437" sldId="1126"/>
        </pc:sldMkLst>
      </pc:sldChg>
      <pc:sldChg chg="add del">
        <pc:chgData name="Said Nabi Lecturer FCSE" userId="22162f9c-d122-430c-b6e9-ac8024b7b6c6" providerId="ADAL" clId="{5C3D23FC-3187-CF4E-92B7-91605870A461}" dt="2025-09-12T01:35:35.824" v="98" actId="2696"/>
        <pc:sldMkLst>
          <pc:docMk/>
          <pc:sldMk cId="2896715979" sldId="1128"/>
        </pc:sldMkLst>
      </pc:sldChg>
      <pc:sldChg chg="add del">
        <pc:chgData name="Said Nabi Lecturer FCSE" userId="22162f9c-d122-430c-b6e9-ac8024b7b6c6" providerId="ADAL" clId="{5C3D23FC-3187-CF4E-92B7-91605870A461}" dt="2025-09-12T01:35:35.833" v="99" actId="2696"/>
        <pc:sldMkLst>
          <pc:docMk/>
          <pc:sldMk cId="593302822" sldId="1129"/>
        </pc:sldMkLst>
      </pc:sldChg>
      <pc:sldChg chg="add del">
        <pc:chgData name="Said Nabi Lecturer FCSE" userId="22162f9c-d122-430c-b6e9-ac8024b7b6c6" providerId="ADAL" clId="{5C3D23FC-3187-CF4E-92B7-91605870A461}" dt="2025-09-12T01:35:35.846" v="100" actId="2696"/>
        <pc:sldMkLst>
          <pc:docMk/>
          <pc:sldMk cId="3178279793" sldId="1130"/>
        </pc:sldMkLst>
      </pc:sldChg>
      <pc:sldChg chg="add del">
        <pc:chgData name="Said Nabi Lecturer FCSE" userId="22162f9c-d122-430c-b6e9-ac8024b7b6c6" providerId="ADAL" clId="{5C3D23FC-3187-CF4E-92B7-91605870A461}" dt="2025-09-12T01:35:35.850" v="101" actId="2696"/>
        <pc:sldMkLst>
          <pc:docMk/>
          <pc:sldMk cId="2303797746" sldId="1131"/>
        </pc:sldMkLst>
      </pc:sldChg>
      <pc:sldChg chg="add del">
        <pc:chgData name="Said Nabi Lecturer FCSE" userId="22162f9c-d122-430c-b6e9-ac8024b7b6c6" providerId="ADAL" clId="{5C3D23FC-3187-CF4E-92B7-91605870A461}" dt="2025-09-12T01:35:35.858" v="102" actId="2696"/>
        <pc:sldMkLst>
          <pc:docMk/>
          <pc:sldMk cId="2144598065" sldId="1132"/>
        </pc:sldMkLst>
      </pc:sldChg>
      <pc:sldChg chg="add del">
        <pc:chgData name="Said Nabi Lecturer FCSE" userId="22162f9c-d122-430c-b6e9-ac8024b7b6c6" providerId="ADAL" clId="{5C3D23FC-3187-CF4E-92B7-91605870A461}" dt="2025-09-12T01:35:35.869" v="103" actId="2696"/>
        <pc:sldMkLst>
          <pc:docMk/>
          <pc:sldMk cId="3198496999" sldId="1133"/>
        </pc:sldMkLst>
      </pc:sldChg>
      <pc:sldChg chg="add del">
        <pc:chgData name="Said Nabi Lecturer FCSE" userId="22162f9c-d122-430c-b6e9-ac8024b7b6c6" providerId="ADAL" clId="{5C3D23FC-3187-CF4E-92B7-91605870A461}" dt="2025-09-12T01:35:35.879" v="104" actId="2696"/>
        <pc:sldMkLst>
          <pc:docMk/>
          <pc:sldMk cId="1218247055" sldId="1134"/>
        </pc:sldMkLst>
      </pc:sldChg>
      <pc:sldChg chg="add del">
        <pc:chgData name="Said Nabi Lecturer FCSE" userId="22162f9c-d122-430c-b6e9-ac8024b7b6c6" providerId="ADAL" clId="{5C3D23FC-3187-CF4E-92B7-91605870A461}" dt="2025-09-12T01:35:35.889" v="105" actId="2696"/>
        <pc:sldMkLst>
          <pc:docMk/>
          <pc:sldMk cId="872205297" sldId="1135"/>
        </pc:sldMkLst>
      </pc:sldChg>
      <pc:sldChg chg="add del">
        <pc:chgData name="Said Nabi Lecturer FCSE" userId="22162f9c-d122-430c-b6e9-ac8024b7b6c6" providerId="ADAL" clId="{5C3D23FC-3187-CF4E-92B7-91605870A461}" dt="2025-09-12T01:35:21.912" v="37" actId="2696"/>
        <pc:sldMkLst>
          <pc:docMk/>
          <pc:sldMk cId="403607528" sldId="1136"/>
        </pc:sldMkLst>
      </pc:sldChg>
      <pc:sldChg chg="delSp modSp mod delAnim">
        <pc:chgData name="Said Nabi Lecturer FCSE" userId="22162f9c-d122-430c-b6e9-ac8024b7b6c6" providerId="ADAL" clId="{5C3D23FC-3187-CF4E-92B7-91605870A461}" dt="2025-09-12T05:21:35.404" v="701" actId="1076"/>
        <pc:sldMkLst>
          <pc:docMk/>
          <pc:sldMk cId="248812704" sldId="1137"/>
        </pc:sldMkLst>
      </pc:sldChg>
      <pc:sldChg chg="addSp delSp modSp add mod delAnim modAnim">
        <pc:chgData name="Said Nabi Lecturer FCSE" userId="22162f9c-d122-430c-b6e9-ac8024b7b6c6" providerId="ADAL" clId="{5C3D23FC-3187-CF4E-92B7-91605870A461}" dt="2025-09-12T05:21:44.138" v="704" actId="1076"/>
        <pc:sldMkLst>
          <pc:docMk/>
          <pc:sldMk cId="1938970744" sldId="1138"/>
        </pc:sldMkLst>
      </pc:sldChg>
      <pc:sldChg chg="addSp modSp add mod modAnim">
        <pc:chgData name="Said Nabi Lecturer FCSE" userId="22162f9c-d122-430c-b6e9-ac8024b7b6c6" providerId="ADAL" clId="{5C3D23FC-3187-CF4E-92B7-91605870A461}" dt="2025-09-12T05:22:50.666" v="713" actId="113"/>
        <pc:sldMkLst>
          <pc:docMk/>
          <pc:sldMk cId="1566437426" sldId="1139"/>
        </pc:sldMkLst>
      </pc:sldChg>
      <pc:sldChg chg="addSp delSp modSp add mod delAnim modAnim">
        <pc:chgData name="Said Nabi Lecturer FCSE" userId="22162f9c-d122-430c-b6e9-ac8024b7b6c6" providerId="ADAL" clId="{5C3D23FC-3187-CF4E-92B7-91605870A461}" dt="2025-09-12T05:24:54.392" v="724" actId="5793"/>
        <pc:sldMkLst>
          <pc:docMk/>
          <pc:sldMk cId="3780307356" sldId="1140"/>
        </pc:sldMkLst>
      </pc:sldChg>
      <pc:sldChg chg="addSp delSp modSp new mod addAnim delAnim modAnim">
        <pc:chgData name="Said Nabi Lecturer FCSE" userId="22162f9c-d122-430c-b6e9-ac8024b7b6c6" providerId="ADAL" clId="{5C3D23FC-3187-CF4E-92B7-91605870A461}" dt="2025-09-12T05:28:42.104" v="760" actId="20577"/>
        <pc:sldMkLst>
          <pc:docMk/>
          <pc:sldMk cId="580909099" sldId="1141"/>
        </pc:sldMkLst>
      </pc:sldChg>
      <pc:sldChg chg="delSp modSp add mod modNotesTx">
        <pc:chgData name="Said Nabi Lecturer FCSE" userId="22162f9c-d122-430c-b6e9-ac8024b7b6c6" providerId="ADAL" clId="{5C3D23FC-3187-CF4E-92B7-91605870A461}" dt="2025-09-12T05:26:40.700" v="742" actId="207"/>
        <pc:sldMkLst>
          <pc:docMk/>
          <pc:sldMk cId="1849588551" sldId="1142"/>
        </pc:sldMkLst>
      </pc:sldChg>
      <pc:sldChg chg="delSp modSp add mod">
        <pc:chgData name="Said Nabi Lecturer FCSE" userId="22162f9c-d122-430c-b6e9-ac8024b7b6c6" providerId="ADAL" clId="{5C3D23FC-3187-CF4E-92B7-91605870A461}" dt="2025-09-12T05:46:41.849" v="897" actId="5793"/>
        <pc:sldMkLst>
          <pc:docMk/>
          <pc:sldMk cId="2474882224" sldId="1143"/>
        </pc:sldMkLst>
      </pc:sldChg>
      <pc:sldChg chg="addSp delSp modSp add mod modAnim">
        <pc:chgData name="Said Nabi Lecturer FCSE" userId="22162f9c-d122-430c-b6e9-ac8024b7b6c6" providerId="ADAL" clId="{5C3D23FC-3187-CF4E-92B7-91605870A461}" dt="2025-09-12T06:18:20.019" v="1074" actId="1076"/>
        <pc:sldMkLst>
          <pc:docMk/>
          <pc:sldMk cId="4248586032" sldId="1144"/>
        </pc:sldMkLst>
      </pc:sldChg>
      <pc:sldChg chg="delSp modSp add mod">
        <pc:chgData name="Said Nabi Lecturer FCSE" userId="22162f9c-d122-430c-b6e9-ac8024b7b6c6" providerId="ADAL" clId="{5C3D23FC-3187-CF4E-92B7-91605870A461}" dt="2025-09-12T05:59:51.729" v="1017" actId="1076"/>
        <pc:sldMkLst>
          <pc:docMk/>
          <pc:sldMk cId="589527899" sldId="1145"/>
        </pc:sldMkLst>
      </pc:sldChg>
      <pc:sldChg chg="addSp delSp modSp add mod modAnim">
        <pc:chgData name="Said Nabi Lecturer FCSE" userId="22162f9c-d122-430c-b6e9-ac8024b7b6c6" providerId="ADAL" clId="{5C3D23FC-3187-CF4E-92B7-91605870A461}" dt="2025-09-12T06:21:59.413" v="1083" actId="1076"/>
        <pc:sldMkLst>
          <pc:docMk/>
          <pc:sldMk cId="4008382073" sldId="1146"/>
        </pc:sldMkLst>
      </pc:sldChg>
      <pc:sldChg chg="delSp modSp add mod">
        <pc:chgData name="Said Nabi Lecturer FCSE" userId="22162f9c-d122-430c-b6e9-ac8024b7b6c6" providerId="ADAL" clId="{5C3D23FC-3187-CF4E-92B7-91605870A461}" dt="2025-09-12T07:17:37.248" v="1149" actId="5793"/>
        <pc:sldMkLst>
          <pc:docMk/>
          <pc:sldMk cId="1622355600" sldId="1147"/>
        </pc:sldMkLst>
      </pc:sldChg>
    </pc:docChg>
  </pc:docChgLst>
  <pc:docChgLst>
    <pc:chgData name="Said Nabi Lecturer FCSE" userId="22162f9c-d122-430c-b6e9-ac8024b7b6c6" providerId="ADAL" clId="{598E5503-C1C2-E343-8EE5-4C3F4993EC8B}"/>
    <pc:docChg chg="custSel addSld modMainMaster">
      <pc:chgData name="Said Nabi Lecturer FCSE" userId="22162f9c-d122-430c-b6e9-ac8024b7b6c6" providerId="ADAL" clId="{598E5503-C1C2-E343-8EE5-4C3F4993EC8B}" dt="2025-07-24T12:31:47.797" v="3" actId="680"/>
      <pc:docMkLst>
        <pc:docMk/>
      </pc:docMkLst>
      <pc:sldChg chg="new">
        <pc:chgData name="Said Nabi Lecturer FCSE" userId="22162f9c-d122-430c-b6e9-ac8024b7b6c6" providerId="ADAL" clId="{598E5503-C1C2-E343-8EE5-4C3F4993EC8B}" dt="2025-07-24T12:31:44.546" v="2" actId="680"/>
        <pc:sldMkLst>
          <pc:docMk/>
          <pc:sldMk cId="4133650584" sldId="257"/>
        </pc:sldMkLst>
      </pc:sldChg>
      <pc:sldChg chg="new">
        <pc:chgData name="Said Nabi Lecturer FCSE" userId="22162f9c-d122-430c-b6e9-ac8024b7b6c6" providerId="ADAL" clId="{598E5503-C1C2-E343-8EE5-4C3F4993EC8B}" dt="2025-07-24T12:31:47.797" v="3" actId="680"/>
        <pc:sldMkLst>
          <pc:docMk/>
          <pc:sldMk cId="1543075231" sldId="258"/>
        </pc:sldMkLst>
      </pc:sldChg>
      <pc:sldMasterChg chg="addSp delSp modSp mod">
        <pc:chgData name="Said Nabi Lecturer FCSE" userId="22162f9c-d122-430c-b6e9-ac8024b7b6c6" providerId="ADAL" clId="{598E5503-C1C2-E343-8EE5-4C3F4993EC8B}" dt="2025-07-24T12:31:36.668" v="1"/>
        <pc:sldMasterMkLst>
          <pc:docMk/>
          <pc:sldMasterMk cId="3840420138" sldId="2147483648"/>
        </pc:sldMasterMkLst>
      </pc:sldMasterChg>
    </pc:docChg>
  </pc:docChgLst>
  <pc:docChgLst>
    <pc:chgData name="Said Nabi Lecturer FCSE" userId="22162f9c-d122-430c-b6e9-ac8024b7b6c6" providerId="ADAL" clId="{DB10C268-A287-DD41-8751-EB195AC7D27C}"/>
    <pc:docChg chg="modSld">
      <pc:chgData name="Said Nabi Lecturer FCSE" userId="22162f9c-d122-430c-b6e9-ac8024b7b6c6" providerId="ADAL" clId="{DB10C268-A287-DD41-8751-EB195AC7D27C}" dt="2025-09-25T05:41:04.119" v="5"/>
      <pc:docMkLst>
        <pc:docMk/>
      </pc:docMkLst>
      <pc:sldChg chg="modAnim">
        <pc:chgData name="Said Nabi Lecturer FCSE" userId="22162f9c-d122-430c-b6e9-ac8024b7b6c6" providerId="ADAL" clId="{DB10C268-A287-DD41-8751-EB195AC7D27C}" dt="2025-09-25T05:41:04.119" v="5"/>
        <pc:sldMkLst>
          <pc:docMk/>
          <pc:sldMk cId="3806193296" sldId="1186"/>
        </pc:sldMkLst>
      </pc:sldChg>
      <pc:sldChg chg="modSp mod">
        <pc:chgData name="Said Nabi Lecturer FCSE" userId="22162f9c-d122-430c-b6e9-ac8024b7b6c6" providerId="ADAL" clId="{DB10C268-A287-DD41-8751-EB195AC7D27C}" dt="2025-09-25T05:38:31.166" v="2" actId="1076"/>
        <pc:sldMkLst>
          <pc:docMk/>
          <pc:sldMk cId="2619624186" sldId="1195"/>
        </pc:sldMkLst>
      </pc:sldChg>
    </pc:docChg>
  </pc:docChgLst>
  <pc:docChgLst>
    <pc:chgData name="Said Nabi Lecturer FCSE" userId="S::said.nabi@giki.edu.pk::22162f9c-d122-430c-b6e9-ac8024b7b6c6" providerId="AD" clId="Web-{59C0914A-C8A1-D643-03E1-0425932919D5}"/>
    <pc:docChg chg="delSld modSld">
      <pc:chgData name="Said Nabi Lecturer FCSE" userId="S::said.nabi@giki.edu.pk::22162f9c-d122-430c-b6e9-ac8024b7b6c6" providerId="AD" clId="Web-{59C0914A-C8A1-D643-03E1-0425932919D5}" dt="2025-09-11T02:13:02.346" v="75"/>
      <pc:docMkLst>
        <pc:docMk/>
      </pc:docMkLst>
      <pc:sldChg chg="modSp">
        <pc:chgData name="Said Nabi Lecturer FCSE" userId="S::said.nabi@giki.edu.pk::22162f9c-d122-430c-b6e9-ac8024b7b6c6" providerId="AD" clId="Web-{59C0914A-C8A1-D643-03E1-0425932919D5}" dt="2025-09-11T01:27:03.232" v="6" actId="20577"/>
        <pc:sldMkLst>
          <pc:docMk/>
          <pc:sldMk cId="1358618617" sldId="1118"/>
        </pc:sldMkLst>
      </pc:sldChg>
      <pc:sldChg chg="delSp modSp">
        <pc:chgData name="Said Nabi Lecturer FCSE" userId="S::said.nabi@giki.edu.pk::22162f9c-d122-430c-b6e9-ac8024b7b6c6" providerId="AD" clId="Web-{59C0914A-C8A1-D643-03E1-0425932919D5}" dt="2025-09-11T01:28:10.452" v="30"/>
        <pc:sldMkLst>
          <pc:docMk/>
          <pc:sldMk cId="2943906399" sldId="1119"/>
        </pc:sldMkLst>
      </pc:sldChg>
      <pc:sldChg chg="addSp modSp addAnim modAnim">
        <pc:chgData name="Said Nabi Lecturer FCSE" userId="S::said.nabi@giki.edu.pk::22162f9c-d122-430c-b6e9-ac8024b7b6c6" providerId="AD" clId="Web-{59C0914A-C8A1-D643-03E1-0425932919D5}" dt="2025-09-11T01:34:24.740" v="48"/>
        <pc:sldMkLst>
          <pc:docMk/>
          <pc:sldMk cId="329633590" sldId="1122"/>
        </pc:sldMkLst>
      </pc:sldChg>
      <pc:sldChg chg="del">
        <pc:chgData name="Said Nabi Lecturer FCSE" userId="S::said.nabi@giki.edu.pk::22162f9c-d122-430c-b6e9-ac8024b7b6c6" providerId="AD" clId="Web-{59C0914A-C8A1-D643-03E1-0425932919D5}" dt="2025-09-11T02:09:46.741" v="49"/>
        <pc:sldMkLst>
          <pc:docMk/>
          <pc:sldMk cId="2422897736" sldId="1127"/>
        </pc:sldMkLst>
      </pc:sldChg>
      <pc:sldChg chg="addAnim delAnim">
        <pc:chgData name="Said Nabi Lecturer FCSE" userId="S::said.nabi@giki.edu.pk::22162f9c-d122-430c-b6e9-ac8024b7b6c6" providerId="AD" clId="Web-{59C0914A-C8A1-D643-03E1-0425932919D5}" dt="2025-09-11T02:11:38.217" v="63"/>
        <pc:sldMkLst>
          <pc:docMk/>
          <pc:sldMk cId="2896715979" sldId="1128"/>
        </pc:sldMkLst>
      </pc:sldChg>
      <pc:sldChg chg="addAnim delAnim">
        <pc:chgData name="Said Nabi Lecturer FCSE" userId="S::said.nabi@giki.edu.pk::22162f9c-d122-430c-b6e9-ac8024b7b6c6" providerId="AD" clId="Web-{59C0914A-C8A1-D643-03E1-0425932919D5}" dt="2025-09-11T02:11:12.793" v="60"/>
        <pc:sldMkLst>
          <pc:docMk/>
          <pc:sldMk cId="593302822" sldId="1129"/>
        </pc:sldMkLst>
      </pc:sldChg>
      <pc:sldChg chg="modSp addAnim delAnim">
        <pc:chgData name="Said Nabi Lecturer FCSE" userId="S::said.nabi@giki.edu.pk::22162f9c-d122-430c-b6e9-ac8024b7b6c6" providerId="AD" clId="Web-{59C0914A-C8A1-D643-03E1-0425932919D5}" dt="2025-09-11T02:10:58.683" v="58"/>
        <pc:sldMkLst>
          <pc:docMk/>
          <pc:sldMk cId="3178279793" sldId="1130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1:49.639" v="64"/>
        <pc:sldMkLst>
          <pc:docMk/>
          <pc:sldMk cId="2303797746" sldId="1131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00.671" v="66"/>
        <pc:sldMkLst>
          <pc:docMk/>
          <pc:sldMk cId="2144598065" sldId="1132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10.812" v="67"/>
        <pc:sldMkLst>
          <pc:docMk/>
          <pc:sldMk cId="3198496999" sldId="1133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30.907" v="69"/>
        <pc:sldMkLst>
          <pc:docMk/>
          <pc:sldMk cId="1218247055" sldId="1134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41.892" v="71"/>
        <pc:sldMkLst>
          <pc:docMk/>
          <pc:sldMk cId="872205297" sldId="1135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51.970" v="73"/>
        <pc:sldMkLst>
          <pc:docMk/>
          <pc:sldMk cId="403607528" sldId="1136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3:02.346" v="75"/>
        <pc:sldMkLst>
          <pc:docMk/>
          <pc:sldMk cId="248812704" sldId="1137"/>
        </pc:sldMkLst>
      </pc:sldChg>
    </pc:docChg>
  </pc:docChgLst>
  <pc:docChgLst>
    <pc:chgData clId="Web-{757F4177-8241-6F18-5838-D89D6286101F}"/>
    <pc:docChg chg="modSld">
      <pc:chgData name="" userId="" providerId="" clId="Web-{757F4177-8241-6F18-5838-D89D6286101F}" dt="2025-09-19T06:48:38.855" v="0" actId="20577"/>
      <pc:docMkLst>
        <pc:docMk/>
      </pc:docMkLst>
      <pc:sldChg chg="modSp">
        <pc:chgData name="" userId="" providerId="" clId="Web-{757F4177-8241-6F18-5838-D89D6286101F}" dt="2025-09-19T06:48:38.855" v="0" actId="20577"/>
        <pc:sldMkLst>
          <pc:docMk/>
          <pc:sldMk cId="1696953445" sldId="384"/>
        </pc:sldMkLst>
        <pc:spChg chg="mod">
          <ac:chgData name="" userId="" providerId="" clId="Web-{757F4177-8241-6F18-5838-D89D6286101F}" dt="2025-09-19T06:48:38.855" v="0" actId="20577"/>
          <ac:spMkLst>
            <pc:docMk/>
            <pc:sldMk cId="1696953445" sldId="384"/>
            <ac:spMk id="4" creationId="{00000000-0000-0000-0000-000000000000}"/>
          </ac:spMkLst>
        </pc:spChg>
      </pc:sldChg>
    </pc:docChg>
  </pc:docChgLst>
  <pc:docChgLst>
    <pc:chgData name="Said Nabi Lecturer FCSE" userId="22162f9c-d122-430c-b6e9-ac8024b7b6c6" providerId="ADAL" clId="{4D02BC02-CA40-0145-8FAF-6BE3E7D9936D}"/>
    <pc:docChg chg="undo custSel addSld delSld modSld">
      <pc:chgData name="Said Nabi Lecturer FCSE" userId="22162f9c-d122-430c-b6e9-ac8024b7b6c6" providerId="ADAL" clId="{4D02BC02-CA40-0145-8FAF-6BE3E7D9936D}" dt="2025-09-18T06:13:14.080" v="279"/>
      <pc:docMkLst>
        <pc:docMk/>
      </pc:docMkLst>
      <pc:sldChg chg="modNotesTx">
        <pc:chgData name="Said Nabi Lecturer FCSE" userId="22162f9c-d122-430c-b6e9-ac8024b7b6c6" providerId="ADAL" clId="{4D02BC02-CA40-0145-8FAF-6BE3E7D9936D}" dt="2025-09-15T01:23:29.240" v="1" actId="20577"/>
        <pc:sldMkLst>
          <pc:docMk/>
          <pc:sldMk cId="1096063026" sldId="337"/>
        </pc:sldMkLst>
      </pc:sldChg>
      <pc:sldChg chg="modSp modNotesTx">
        <pc:chgData name="Said Nabi Lecturer FCSE" userId="22162f9c-d122-430c-b6e9-ac8024b7b6c6" providerId="ADAL" clId="{4D02BC02-CA40-0145-8FAF-6BE3E7D9936D}" dt="2025-09-16T04:59:56.066" v="18" actId="5793"/>
        <pc:sldMkLst>
          <pc:docMk/>
          <pc:sldMk cId="1782271132" sldId="338"/>
        </pc:sldMkLst>
      </pc:sldChg>
      <pc:sldChg chg="modAnim">
        <pc:chgData name="Said Nabi Lecturer FCSE" userId="22162f9c-d122-430c-b6e9-ac8024b7b6c6" providerId="ADAL" clId="{4D02BC02-CA40-0145-8FAF-6BE3E7D9936D}" dt="2025-09-18T06:13:14.080" v="279"/>
        <pc:sldMkLst>
          <pc:docMk/>
          <pc:sldMk cId="580909099" sldId="1141"/>
        </pc:sldMkLst>
      </pc:sldChg>
      <pc:sldChg chg="addSp modSp mod">
        <pc:chgData name="Said Nabi Lecturer FCSE" userId="22162f9c-d122-430c-b6e9-ac8024b7b6c6" providerId="ADAL" clId="{4D02BC02-CA40-0145-8FAF-6BE3E7D9936D}" dt="2025-09-16T05:31:28.156" v="24" actId="14100"/>
        <pc:sldMkLst>
          <pc:docMk/>
          <pc:sldMk cId="2474882224" sldId="1143"/>
        </pc:sldMkLst>
      </pc:sldChg>
      <pc:sldChg chg="modNotesTx">
        <pc:chgData name="Said Nabi Lecturer FCSE" userId="22162f9c-d122-430c-b6e9-ac8024b7b6c6" providerId="ADAL" clId="{4D02BC02-CA40-0145-8FAF-6BE3E7D9936D}" dt="2025-09-16T02:37:32.298" v="2" actId="20577"/>
        <pc:sldMkLst>
          <pc:docMk/>
          <pc:sldMk cId="1622355600" sldId="1147"/>
        </pc:sldMkLst>
      </pc:sldChg>
      <pc:sldChg chg="new del">
        <pc:chgData name="Said Nabi Lecturer FCSE" userId="22162f9c-d122-430c-b6e9-ac8024b7b6c6" providerId="ADAL" clId="{4D02BC02-CA40-0145-8FAF-6BE3E7D9936D}" dt="2025-09-17T13:21:52.286" v="26" actId="680"/>
        <pc:sldMkLst>
          <pc:docMk/>
          <pc:sldMk cId="12593894" sldId="1148"/>
        </pc:sldMkLst>
      </pc:sldChg>
      <pc:sldChg chg="add">
        <pc:chgData name="Said Nabi Lecturer FCSE" userId="22162f9c-d122-430c-b6e9-ac8024b7b6c6" providerId="ADAL" clId="{4D02BC02-CA40-0145-8FAF-6BE3E7D9936D}" dt="2025-09-17T13:21:56.879" v="27" actId="2890"/>
        <pc:sldMkLst>
          <pc:docMk/>
          <pc:sldMk cId="110779487" sldId="1148"/>
        </pc:sldMkLst>
      </pc:sldChg>
      <pc:sldChg chg="modAnim">
        <pc:chgData name="Said Nabi Lecturer FCSE" userId="22162f9c-d122-430c-b6e9-ac8024b7b6c6" providerId="ADAL" clId="{4D02BC02-CA40-0145-8FAF-6BE3E7D9936D}" dt="2025-09-18T03:43:58.719" v="29"/>
        <pc:sldMkLst>
          <pc:docMk/>
          <pc:sldMk cId="2951669984" sldId="1149"/>
        </pc:sldMkLst>
      </pc:sldChg>
      <pc:sldChg chg="delSp modSp mod delAnim modAnim">
        <pc:chgData name="Said Nabi Lecturer FCSE" userId="22162f9c-d122-430c-b6e9-ac8024b7b6c6" providerId="ADAL" clId="{4D02BC02-CA40-0145-8FAF-6BE3E7D9936D}" dt="2025-09-18T04:22:50.146" v="102" actId="14100"/>
        <pc:sldMkLst>
          <pc:docMk/>
          <pc:sldMk cId="2984414478" sldId="1150"/>
        </pc:sldMkLst>
      </pc:sldChg>
      <pc:sldChg chg="modSp add mod modAnim">
        <pc:chgData name="Said Nabi Lecturer FCSE" userId="22162f9c-d122-430c-b6e9-ac8024b7b6c6" providerId="ADAL" clId="{4D02BC02-CA40-0145-8FAF-6BE3E7D9936D}" dt="2025-09-18T04:28:48.010" v="199" actId="207"/>
        <pc:sldMkLst>
          <pc:docMk/>
          <pc:sldMk cId="1774331541" sldId="1151"/>
        </pc:sldMkLst>
      </pc:sldChg>
      <pc:sldChg chg="modSp add mod">
        <pc:chgData name="Said Nabi Lecturer FCSE" userId="22162f9c-d122-430c-b6e9-ac8024b7b6c6" providerId="ADAL" clId="{4D02BC02-CA40-0145-8FAF-6BE3E7D9936D}" dt="2025-09-18T04:34:04.769" v="257" actId="15"/>
        <pc:sldMkLst>
          <pc:docMk/>
          <pc:sldMk cId="1409692786" sldId="1152"/>
        </pc:sldMkLst>
      </pc:sldChg>
      <pc:sldChg chg="delSp modSp new mod">
        <pc:chgData name="Said Nabi Lecturer FCSE" userId="22162f9c-d122-430c-b6e9-ac8024b7b6c6" providerId="ADAL" clId="{4D02BC02-CA40-0145-8FAF-6BE3E7D9936D}" dt="2025-09-18T06:09:33.716" v="275" actId="1076"/>
        <pc:sldMkLst>
          <pc:docMk/>
          <pc:sldMk cId="1046561435" sldId="115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22.95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25 0 24575,'0'98'0,"0"-48"0,0 3 0,0 12 0,0 4 0,0 7 0,0 3 0,0 8 0,0 2 0,0 0 0,0-1 0,0-6 0,0-2 0,0-8 0,0-2 0,0-5 0,0-2 0,0-4 0,0 0 0,-2-5 0,1-1 0,-3 47 0,0-19 0,-2-19 0,3-20 0,0-15 0,1-5 0,2-3 0,0 0 0,0-4 0,0-5 0,0-5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32.3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22 466 24575,'58'0'0,"0"0"0,21-1 0,7-1 0,-12 0 0,4 0 0,7-4-820,-1-1 1,6-3 0,3-2 0,2 0 578,-10 0 0,1-1 1,2 0-1,1-2 0,1 1 241,2-1 0,2 0 0,0 0 0,1-1 0,-2 1 0,-1-1 0,0 1 0,0-1 0,-2 1 0,-2 1 0,8-1 0,-1 0 0,-3 1 0,0 1 0,-6 1 0,-2 1 0,0 0 0,-1 1 31,-5 1 1,-1 0-1,-1 1 1,-2 0-32,17-1 0,-2-1 0,-4 2 295,-12 3 0,-2 0 1,-4 1-296,14 0 0,-5-1 0,-8 1 0,-4 1 0,-7 2 0,-4 2 2235,36-1-2235,-23 0 1105,-25 0-1105,-20 2 129,-11 7-129,-17 34 0,-15 43 0,0-12 0,-4 9 0,4-13 0,-1 4 0,-1 1-279,-2 6 0,-1 1 1,0 1 278,-1 2 0,1 1 0,0-2 0,4-7 0,2-1 0,0-2-85,3-6 1,0-2 0,2 0 84,-4 23 0,2-2 0,5-10 0,1-3 0,3-12 0,2-3 0,-1 33 0,5-23 825,2-2-825,1 22 132,0-34 0,0 2-132,0 6 0,0 0 0,0-7 0,0-3 0,0 23 0,0-1 0,6 11 0,-2-32 0,0 3 0,2 4 0,0 0 0,4 34 0,-5-33 0,-2-26 0,-5-20 0,-12-9 0,-21-6 0,-24-1 0,-35 0 0,30 3 0,-4 1 0,-11 3 0,-4 0 0,-8 0 0,-1 1 0,6-1 0,3-1 0,8-3 0,3-1 0,8-1 0,2-1 0,0 0 0,-1 0 0,-16 0 0,-2 0 0,-5 0 0,-2 0 0,-2-1 0,1-1 0,12 0 0,5 0 0,-25-5 0,36 1 0,32 4 0,16 0 0,1 2 0,-7 0 0,-14 0 0,-18 0 0,-23 0 0,25-2 0,-3 0 0,-11 1 0,-3-2 0,-5 0 0,1-1 0,1 0 0,3 0 0,8 2 0,3 0 0,-29-1 0,17 3 0,10 0 0,2-3 0,4 0 0,4-1 0,4 1 0,5 3 0,2 0 0,1 0 0,5 0 0,3 0 0,2 0 0,2 0 0,-1 0 0,-2 0 0,-4 0 0,-7 0 0,-1 0 0,3-1 0,7-3 0,3-1 0,3-2 0,2 1 0,5 0 0,5 2 0,0 0 0,2 1 0,0 0 0,0-1 0,1 1 0,1-4 0,1-1 0,0-3 0,2-1 0,1 0 0,1-1 0,1 1 0,0-2 0,0-1 0,0-3 0,0-2 0,0-4 0,0-6 0,1-3 0,2 2 0,1-1 0,3-3 0,3-11 0,1-5 0,2 2 0,-4 13 0,-3 12 0,-4 8 0,-2 5 0,0 0 0,0 1 0,0 0 0,0-1 0,0 1 0,0-2 0,0 2 0,0 1 0,0 0 0,0 2 0,0 3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35.13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24575,'0'36'0,"0"8"0,0 4 0,0 5 0,0-10 0,0-4 0,0-8 0,0-5 0,0 4 0,0 2 0,0 8 0,0-1 0,0-8 0,0-5 0,0-9 0,0-3 0,0-3 0,0-3 0,0 0 0,0 1 0,0 6 0,0 4 0,0 3 0,0 0 0,0-5 0,0-4 0,0-3 0,0-2 0,0 1 0,0 2 0,0-1 0,0 1 0,0 0 0,0-2 0,0 2 0,0-6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39.95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7710 0 24575,'0'90'0,"0"3"0,0-37 0,0 1 0,0 0 0,0-1 0,0-2 0,0-1 0,1 1 0,-2 0 0,-4 3 0,-5 1 0,-13 13 0,-8 3 0,0-13 0,-5 2 0,-4 0-387,-9 7 1,-4-1 0,-4 0 386,-7 3 0,-4 0 0,-2-2 0,13-18 0,-1 0 0,-1-2 0,-2-2 0,0-2 0,-1-2 0,-2-2 0,-4-2 0,-7 1 0,-3-2 0,-4-3 0,-4-3 0,2-5 0,-5-3 0,-3-2 0,-2-2 0,-2-1-547,5-3 1,-3-1 0,-2-2 0,-1-1 0,-1-1 0,-2 0 403,9-2 1,-2-1-1,-1-1 1,-1 0-1,0-1 1,0-1-1,1 0 143,0 0 0,0-1 0,-1 0 0,1 0 0,1-2 0,0 0 0,3-2-360,-8 0 0,2-1 0,1-2 0,1 0 0,2-1 0,2-2 360,-4 0 0,1-2 0,3-1 0,1-2 0,2-2-287,-14-4 1,3-2 0,2-3-1,3-2 287,11-1 0,2-2 0,2-1 0,3-2 26,-15-8 0,4-3 1,1-1-27,2 0 0,1-3 0,4 1 0,10 3 0,3 0 0,2-1 1051,3 1 0,2 0 1,2-1-1052,-23-19 0,5-1 0,6-1 0,4-1 0,3-3 0,4-1 1255,4 3 0,2 1-1255,6 7 0,2 2 853,4 6 0,2 3-853,-29-29 1015,3 11-1015,-6-1 276,1 6-276,-5-3 0,35 27 0,0-1 0,1 0 0,1 0 0,-33-35 0,10 5 0,11 11 0,12 9 0,9 8 0,10 10 0,10 14 0,4 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42.2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0 850 24575,'0'-54'0,"0"2"0,0 8 0,0 8 0,0 5 0,0-10 0,0-13 0,0-7 0,0 6 0,0 14 0,0 9 0,1-3 0,1-3 0,7-11 0,-1 20 0,4 3 0,-6 19 0,-1 0 0,-4 0 0,0-1 0,-1-5 0,0-4 0,0-5 0,0-4 0,0 2 0,0 4 0,1 7 0,4 7 0,4 4 0,16 2 0,22 0 0,23 0 0,21 0 0,3 0 0,-6 0 0,-8 0 0,-1 0 0,2 0 0,0 0 0,-8 0 0,-16 0 0,-15 0 0,-7 0 0,1 1 0,8 2 0,11 4 0,4 3 0,-1 4 0,-4-1 0,-11-1 0,-9-3 0,-7-2 0,-11 0 0,-6 0 0,-5-2 0,-5-2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40:31.56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17020 0 24575,'0'85'0,"0"-36"0,0 3 0,0 18 0,0 7 0,0-9 0,0 5 0,0 3 0,0 17 0,0 4 0,0 4-738,0-15 0,0 2 1,0 3-1,0 0 738,0 5 0,-1 1 0,1 1 0,-2-1 0,-1-2 0,-1-1 0,-2 0 0,0 0 0,-2-2 0,-2 0 0,0-1 0,-3 0 0,-2-2 0,-1 0 0,-2 0 0,-2-2-240,-1-1 1,-2-1-1,-1-1 1,-3 0 239,-1-2 0,-3-1 0,-1-1 0,-3 0 0,-5 1 0,-1 0 0,-4-1 0,-3 0-481,5-14 0,-2 0 0,-2 0 1,-2 0-1,-2-1 481,-7 6 0,-2-1 0,-3 0 0,-2 0 0,-1-1 0,6-9 0,-1 0 0,-2-1 0,-1-1 0,-1 0 0,-1-1 0,-1-1 0,-2 0 0,-1-1 0,0-1 0,-1-1 0,0-1 0,0-2 0,0-1 0,-1 0 0,0-2 0,-1-1 0,1-2 0,-13 7 0,-1-2 0,0-1 0,-1-3 0,0-1 0,-2-2 0,1-1 0,-2-2 0,-1-2 0,-1-2-493,10-5 0,-1-2 1,-1-1-1,-1-2 1,-1 0-1,-1 0 493,5-3 0,0-1 0,-2 0 0,-1-1 0,0-1 0,-1 0 0,-1-1 0,-5 1 0,-2-2 0,0 0 0,-1 0 0,0-1 0,-1 0 0,0 0-209,10-1 0,0-1 1,-1 1-1,0-1 1,0 0-1,0 1 1,0-1-1,0 0 209,0 1 0,0 0 0,0-1 0,-1 1 0,1-1 0,0 1 0,1 0 0,-1 0 0,-9 3 0,0-1 0,1 1 0,-1-1 0,1 1 0,0 0 0,1 0 0,0-1 0,1 1 0,0 0 0,0 0 0,0 0 0,1-1 0,-1 0 0,0-1 0,0 0 0,0-1 0,0 0 0,0 0 0,0-1 0,0-1-188,2 0 1,-1-1 0,1 0-1,0-1 1,0 0 0,0-1-1,0-1 188,0-1 0,0 0 0,1-2 0,-1 0 0,0 0 0,0-1 0,1 0 0,2-1 0,0 0 0,-1-1 0,1 0 0,1-1 0,-1 0 0,2 0-55,-13-1 1,2 0 0,-1-1 0,2-1-1,-1 0 1,1-1 54,3-1 0,1 0 0,0-2 0,0 0 0,2 0 0,-1-2 0,5 0 0,0-1 0,0 0 0,1-1 0,1-1 0,0 0 0,-14-3 0,1-1 0,0-1 0,1 0 0,0 0 135,2 0 0,0 0 0,0-1 0,1 1 0,0 0-135,3 1 0,-1 0 0,1 1 0,0-1 0,1 1 292,3 1 0,0 0 1,0 0-1,1 1 0,1-1-292,-16-3 0,1 0 0,1 0 0,3-1 430,7 0 0,2 0 0,1-1 0,1 0-430,4-1 0,2 1 0,0-2 0,1 0 0,1 0 0,1-1 0,0 0 0,2 0 627,-18-6 0,0 0 1,2-2-628,1 0 0,1-2 0,1-2 0,3-4 0,1-2 0,4-3 0,5-1 0,4-3 0,1-1 0,2-1 0,2-2 0,2 1 737,7 3 1,3-1 0,2 2-738,-10-12 0,3 2 1015,9 9 1,1 1-1016,8 5 0,1 1 1585,-23-24-1585,9 11 974,11 12-974,10 10 35,9 9-35,6 4 0,3-1 0,-2-2 0,-1-10 0,-1-1 0,4 1 0,4 6 0,3 4 0,2-2 0,-1-6 0,-3-2 0,-1 3 0,-1 4 0,2 8 0,3 0 0,0 2 0,1 0 0,2 1 0,-1 4 0,3-2 0,0 1 0,0-3 0,0-7 0,0-9 0,0-7 0,0-2 0,0 8 0,0 10 0,0 7 0,0 0 0,0-1 0,-2 0 0,-2 1 0,1 6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40:33.2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1030 24575,'0'-47'0,"0"-19"0,7-24 0,1 39 0,2-2 0,2 2 0,1 2 0,15-25 0,-8 26 0,-6 16 0,2-4 0,7-15 0,6-11 0,1 4 0,-8 14 0,-5 7 0,-5-2 0,-3-3 0,-1-2 0,-3 11 0,2 15 0,2 13 0,5 11 0,3 7 0,8 5 0,6 3 0,14 4 0,14 4 0,13 4 0,8 4 0,1-1 0,-4 1 0,-3-1 0,-8-1 0,-8-3 0,-6-1 0,-9-1 0,-5-4 0,-8-3 0,-6-5 0,-8-6 0,-4-2 0,-6-7 0,-4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40:37.71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8669 1 24575,'-6'55'0,"1"0"0,-6 10 0,-4 5 0,1-7 0,-3 5 0,-2 3-1093,-5 16 1,-3 5 0,-2 2 1070,4-17 0,-1 0 0,-2 2 0,0 0 22,-4 6 0,0 2 0,-2-1 0,0 0 0,-2-3 0,0-1 0,-2 0 0,-1-3 0,0-2 0,-2-3 0,-2 0 0,-1-2 0,0-2 0,-2 0 0,-2-3 0,-2 0 0,-1-4 0,-3 0 0,-1-3 0,-3 0 0,-5 0 0,-2-1 0,-3-2 0,-2-1 0,-6 0 0,-2-2 0,-2-1 0,-2 0-417,13-10 0,-3-1 1,0 0-1,-1-1 1,-2 0 416,-4 1 0,-1-1 0,-1 0 0,-1-1 0,1 0 0,-2-2 0,0-1 0,-1 0 0,0-2 0,1 0 0,3-2 0,0-1 0,0 0 0,1-2 0,-1 0-97,2-2 0,0-2 0,1 0 0,-1 0 0,2-1 97,-14 4 0,1 0 0,0-1 0,1-1 0,2 1 0,1-2 0,0 1 0,1 0 0,-1 1 0,1 0 0,0 1 0,1-1 0,4-2 0,-1 0 0,2 0 0,-1-1-231,2-2 0,-1-1 1,2 0-1,0-3 231,-20 4 0,1-3 0,0-3 0,5-4 0,0-3 0,0-3 0,-1-1 0,1-2 0,0-2 0,-2 0 0,1-2 0,0 0 0,0 0 0,1 0 0,0 0 253,3 0 1,1 0-1,2 0-253,6 0 0,2 0 0,2 0 0,5 0 0,2 0 0,0 0 1099,-27 0 1,3 0-1100,8 0 0,2 0 964,10 0 1,2 0-965,5 0 0,2 0 627,5 0 0,1 0-627,3 0 0,2 0 714,-49 0-714,13-4 0,12-5 0,20-5 0,18-1 0,15 2 0,10 3 0,5 2 0,0 1 0,-2-2 0,-2-1 0,2 0 0,1 1 0,4 4 0,3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40:40.47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219 1093 24575,'0'-61'0,"-4"-18"0,-2 29 0,-2-2 0,0-3 0,0 2 0,-9-43 0,2 18 0,7 21 0,0 14 0,0 9 0,3 6 0,2 2 0,-4-1 0,1 3 0,0 3 0,-1 5 0,4 7 0,-1 2 0,-2 1 0,2-1 0,-3-8 0,-2-8 0,0-6 0,-1-2 0,4 7 0,1 10 0,0 3 0,-1-7 0,-2-5 0,-1-8 0,5 5 0,12 11 0,28 12 0,33 9 0,-19-3 0,4 1 0,7-1 0,0-1 0,-1-1 0,-1 0 0,-2 1 0,-1-1 0,-5 1 0,-2 0 0,50 2 0,-5 0 0,-7-4 0,-10 0 0,-14 0 0,-11 0 0,-7 0 0,-2 0 0,0 0 0,3 0 0,-5 0 0,-7 0 0,-9 0 0,-12 0 0,-7 0 0,-5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1:16.2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130 4445 24575,'0'-76'0,"0"-23"0,0 37 0,0-3 0,0-17 0,0-4 0,0-5 0,0-2 0,0-2 0,0-1 0,0 1 0,0 0 0,0 8 0,0 3 0,0 6 0,-1 0 0,-1 2 0,-1 0 0,-2 2 0,-1 1 0,0-1 0,-1 0 0,0-3 0,-1 0 0,2 1 0,-1 1 0,2 6 0,0 0 0,0 6 0,0 1 0,1 7 0,0 1 0,2 0 0,-1 1 0,1-1 0,0 0 0,0 1 0,0 1 0,-1 1 0,0 0 0,-6-42 0,2 8 0,1 0 0,4 0 0,2 4 0,0 8 0,0 14 0,0 11 0,0 5 0,0-5 0,0-7 0,0-6 0,0 3 0,0 7 0,0 4 0,1-1 0,2 2 0,0 6 0,-1 9 0,-1 13 0,-1-3 0,3-21 0,6-24 0,7-18 0,3 6 0,-3 24 0,-6 25 0,-7 22 0,-3 9 0,0 14 0,0-7 0,0 6 0,0-10 0,0-2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1:22.12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585 76 24575,'-36'0'0,"1"0"0,5 3 0,0 2 0,4 1 0,-1 1 0,3 1 0,2 2 0,-3 6 0,0 3 0,0 4 0,2 1 0,6-3 0,5-5 0,4-5 0,6-2 0,1-1 0,1-1 0,-2 2 0,-5 14 0,-10 19 0,-9 20 0,-5 15 0,-4 1 0,4-9 0,6-14 0,8-15 0,6-15 0,5-9 0,1-6 0,1-7 0,19-3 0,-5-2 0,17 0 0,-11 2 0,-1 0 0,1 0 0,1 0 0,3 0 0,3 0 0,5 0 0,6 0 0,7 0 0,0 0 0,0 0 0,-6 0 0,-6 2 0,-3 3 0,-3 0 0,1 1 0,-3-1 0,-2-3 0,-4 0 0,-2-2 0,0 0 0,6 0 0,9 0 0,6 0 0,5 0 0,2 0 0,-1 0 0,3 0 0,1 0 0,3 0 0,-1 0 0,-2 0 0,-1 0 0,-3 0 0,-2 0 0,-4 0 0,-6 0 0,-5 0 0,-6 0 0,-3 0 0,-1 0 0,1 0 0,4 0 0,5 0 0,1 0 0,-2 0 0,-10 0 0,-6-2 0,-13-6 0,-2-1 0,-4-6 0,0 3 0,-1 1 0,-2 0 0,0-1 0,0 1 0,1 0 0,0 1 0,-1-4 0,-6-11 0,-8-14 0,-6-12 0,-1-3 0,4 4 0,4 5 0,0 5 0,1-3 0,0 1 0,1 1 0,2 4 0,0 4 0,1 2 0,2 1 0,1 1 0,4 4 0,3 6 0,5 5 0,3 5 0,2 1 0,0 3 0,2 2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06.12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1 198 24575,'0'39'0,"0"4"0,0 19 0,2 13 0,9 4 0,11-4 0,10-16 0,11-14 0,5-7 0,4-7 0,6-6 0,-1-5 0,1-9 0,-4-6 0,-5-3 0,-8-3 0,-10-3 0,-9-3 0,-9-4 0,-5-3 0,-5-3 0,-3 0 0,0-5 0,0-7 0,0-15 0,0-21 0,0-20 0,0-7 0,-2 7 0,-3 22 0,-1 18 0,-6 11 0,-3 1 0,-4-3 0,-2 6 0,1 8 0,-2 5 0,-1 4 0,0 2 0,-1 4 0,2 5 0,-1 2 0,-9 0 0,-9 1 0,-10 4 0,1 4 0,9 5 0,11 1 0,8-1 0,6 0 0,6 0 0,5 0 0,2 1 0,3-2 0,-2-2 0,1-6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1:28.20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629 322 24575,'-9'-19'0,"-2"-2"0,1 4 0,-6-4 0,-3-3 0,-2 0 0,2 1 0,4 3 0,4 4 0,2 2 0,1 3 0,2 4 0,2 1 0,2 0 0,2 1 0,7 1 0,1 2 0,6 2 0,-4 1 0,1 4 0,0 2 0,-1 2 0,3 0 0,0-1 0,1-1 0,2 1 0,1 3 0,2 3 0,4 0 0,1 1 0,-1 0 0,-3 2 0,-3 1 0,-3-2 0,-4-2 0,-5-2 0,-3-2 0,-2 1 0,0-1 0,0 2 0,0 0 0,0-2 0,0-1 0,0-2 0,0 2 0,0-1 0,-2-1 0,-3-3 0,-4-6 0,-4-4 0,-3-3 0,-2 0 0,-3 2 0,-2 3 0,-3 0 0,0 1 0,-2 1 0,-4 0 0,-9 2 0,-8 0 0,-4 0 0,2 0 0,6 0 0,9 0 0,10 0 0,7 0 0,4 0 0,0 0 0,1 0 0,-5 0 0,-4 0 0,-6 0 0,-5 0 0,3 0 0,6 0 0,7 0 0,10 0 0,8-5 0,8-2 0,5-4 0,1-3 0,2 0 0,0-6 0,2-3 0,-1-1 0,-3 0 0,-2 6 0,-2 4 0,-2 2 0,-2 3 0,3-7 0,6-8 0,5-7 0,2-1 0,-2 9 0,-5 9 0,-6 8 0,-4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3:41.10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8697 1 24575,'-54'0'0,"-23"0"0,21 0 0,-5 0 0,-20 0 0,-6 0 0,18 0 0,-4 0 0,-1 0-487,-10 0 1,-3 0 0,-1 0 486,-5 0 0,-2 0 0,-1 0 0,21 0 0,-1 0 0,-1 0 0,0 0-352,-5 0 0,-1 0 0,0 0 1,-1 0 351,-5 0 0,0 0 0,-1 0 0,-1 0 0,-6 0 0,0 0 0,-2 0 0,0 0-416,19 0 0,-1 0 0,0 0 1,0 0-1,0 0 416,-2 0 0,0 0 0,0 0 0,0 0 0,1 0 0,-19 0 0,1-1 0,1 1 0,-1 1 0,3-1 0,0-1 0,0 2 0,1-1 0,3 2 0,0-1 0,1 1 0,1 1-308,3 1 0,0 0 1,1 1-1,2 1 308,3-1 0,1 1 0,2 1 0,1 0 78,-17 3 1,1 0-1,4-1-78,7 0 0,2-1 0,3 0 0,9-1 0,3-1 0,0 0 709,-31 3 0,3-1-709,7-1 0,2-1 0,-2 0 0,0-1 0,2 0 0,1-2 1068,4 0 0,1-1-1068,2 0 0,1-1 778,7-1 0,2 1-778,4-1 0,1 0 392,3 0 0,0 0-392,3 0 0,2 0 23,3 0 1,1 0-24,-46 0 0,10 0 0,2 0 0,5 0 0,2 0 0,3 0 0,3 0 0,-2 0 0,2 0 0,-1 0 0,4 0 0,5 0 0,4-2 0,8-1 0,4-2 0,8-2 0,9-1 0,13 1 0,12 3 0,8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3:43.1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474 1 24575,'-55'55'0,"3"-2"0,11-5 0,9-11 0,15-10 0,10-6 0,2-4 0,5-3 0,-4-4 0,-6-3 0,-10 0 0,-16 9 0,-12 11 0,-4 5 0,5-1 0,16-8 0,18-9 0,10-6 0,7-5 0,6-1 0,0 1 0,1 1 0,-2 1 0,-2 2 0,2 0 0,0 3 0,3 2 0,1 0 0,7 7 0,10 10 0,11 11 0,10 8 0,-1-2 0,-5-7 0,-6-8 0,-1-6 0,-3-3 0,1-2 0,2 2 0,-1 0 0,4 1 0,0 0 0,-2 0 0,-1-1 0,-4 0 0,-6-3 0,-6-6 0,-7-4 0,-6-5 0,-5-1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4:33.0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24575,'0'12'0,"0"10"0,0 12 0,0 15 0,0 8 0,0 3 0,0-1 0,0-6 0,3-3 0,0-3 0,2-4 0,0 1 0,-2-3 0,1 2 0,1 1 0,1-3 0,0-6 0,-2-8 0,1-7 0,-1-4 0,1 2 0,-1 5 0,-1 8 0,-1 6 0,-2 3 0,0-3 0,0-5 0,0-7 0,0-6 0,0-5 0,0-2 0,0-1 0,0 9 0,0 11 0,0 12 0,0 4 0,0-8 0,0-9 0,0-14 0,0-13 0,0-17 0,0-4 0,0-9 0,0 3 0,0-5 0,0-8 0,0-5 0,0 2 0,0 5 0,0 6 0,0 6 0,0 2 0,3 4 0,4 1 0,6 0 0,4 2 0,3 2 0,3 0 0,3 2 0,2 0 0,1-2 0,-2 2 0,-2 1 0,-5 2 0,-6 4 0,0 1 0,-1 2 0,4 3 0,4 4 0,0 6 0,-1 4 0,-5 1 0,-4 0 0,-6 0 0,-4 7 0,-1 6 0,3 11 0,0 7 0,0-1 0,-1-4 0,-2-11 0,0-7 0,0-5 0,0-3 0,0 0 0,0 0 0,2-2 0,1-2 0,1-1 0,0-3 0,0-1 0,-1-5 0,-2-2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4:41.3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46 24575,'5'0'0,"0"0"0,2-2 0,1 0 0,3-1 0,13 1 0,0 2 0,6 0 0,-7 0 0,-4 0 0,-5 2 0,-5 2 0,-4 2 0,-2 0 0,-1 0 0,0 0 0,2-1 0,-1 1 0,1-2 0,2-2 0,3 0 0,8-2 0,5 0 0,2-3 0,0-3 0,-7-3 0,-7 0 0,-5 0 0,-4 0 0,-1 0 0,0-2 0,-3 2 0,-3 2 0,-6 4 0,-4 3 0,-2-1 0,-3 1 0,-3 0 0,-3 0 0,-2 0 0,1 2 0,2 2 0,2 3 0,5 2 0,3 0 0,1 0 0,1 0 0,0-3 0,4 0 0,1-2 0,3 0 0,-1 2 0,2 1 0,2 2 0,1 0 0,2 0 0,0 1 0,0 0 0,0 0 0,2-1 0,4-1 0,1-2 0,2-1 0,0-2 0,0 0 0,-4-1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4:36.2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440 0 24575,'-14'0'0,"-13"0"0,-13 0 0,-11 0 0,-2 0 0,5 0 0,6 0 0,10 0 0,8 1 0,7 1 0,6 4 0,3 3 0,1 5 0,-4 5 0,-3 4 0,-2 1 0,2 0 0,6-6 0,5-2 0,3-2 0,0-1 0,0-1 0,2 6 0,3-4 0,4 2 0,2-4 0,1-4 0,1 0 0,-2 0 0,3 1 0,1 3 0,2 2 0,3 3 0,4 0 0,1-1 0,3 1 0,0-1 0,-2-1 0,-1-3 0,-5-4 0,-7-5 0,-5-7 0,-3-10 0,0-5 0,-1-2 0,-1 1 0,2-2 0,3-9 0,6-12 0,4-5 0,3 0 0,-1 10 0,-4 10 0,-6 6 0,-3 4 0,-3 0 0,0 4 0,0 3 0,-2 2 0,-2 4 0,-3 9 0,-1 11 0,-3 12 0,2 10 0,2 6 0,1 3 0,2 1 0,0-4 0,0-6 0,0-5 0,0-5 0,0-3 0,0-4 0,0-2 0,1-2 0,4-5 0,3-5 0,2-4 0,2-2 0,3 0 0,8 0 0,7 0 0,-1-2 0,-2-2 0,-6-3 0,-6-2 0,-4-1 0,-5-1 0,-2 0 0,1 1 0,0 0 0,0 1 0,-3-2 0,-2-2 0,0 2 0,0 0 0,0 7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4:38.3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0 24575,'-9'4'0,"0"5"0,0 5 0,5 4 0,2-2 0,2-2 0,0-2 0,3 0 0,4 1 0,5 1 0,2-1 0,-1 0 0,1-1 0,0-2 0,0-3 0,4-2 0,5 0 0,9 0 0,10 2 0,9 0 0,-1-1 0,-3 0 0,0-1 0,-4 1 0,-2 4 0,-3 5 0,-7 2 0,-5 2 0,-4 0 0,-3-1 0,-6 0 0,-5 0 0,-5 0 0,-3 0 0,0-2 0,-8 4 0,-19 9 0,-25 15 0,-21 8 0,-6-1 0,9-10 0,16-15 0,16-10 0,14-9 0,8-5 0,5-2 0,0 0 0,2-2 0,-1-2 0,3-2 0,1-3 0,2-2 0,0 0 0,2 0 0,2 2 0,0 0 0,0 0 0,0 0 0,0-1 0,0-4 0,0-2 0,0-1 0,0 2 0,0 6 0,0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4:47.5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537 387 24575,'-20'0'0,"-13"0"0,-17 0 0,-10 0 0,4 0 0,6 0 0,8 3 0,6 6 0,8 5 0,11 4 0,7-1 0,7-1 0,3 0 0,0 0 0,0 1 0,0-1 0,1-1 0,2-2 0,4 1 0,4 2 0,4 3 0,1 3 0,-2-1 0,1-1 0,2-1 0,4 1 0,5 3 0,0 1 0,1 0 0,-3-2 0,0-5 0,5-3 0,3-5 0,1-5 0,-5-1 0,-5-3 0,-8-4 0,-2-7 0,-5-7 0,-4-5 0,-2 1 0,-1 3 0,2-1 0,-1-3 0,0-3 0,1-6 0,4-6 0,6-8 0,2-4 0,0 3 0,-5 6 0,-4 10 0,-2 9 0,-1 9 0,-1 8 0,-1 13 0,-2 16 0,-4 10 0,-2 6 0,-2-2 0,-1-5 0,2-6 0,1-3 0,0-4 0,2-1 0,1-1 0,2-2 0,2-2 0,0-3 0,0-2 0,2 0 0,3 0 0,4 0 0,4-2 0,1-1 0,0-1 0,0-1 0,0 0 0,-1 4 0,3 3 0,4 7 0,1 3 0,0 1 0,-2-5 0,-4-6 0,-1-5 0,-1-4 0,3-1 0,4-3 0,1-3 0,0-1 0,-2-1 0,-8 0 0,-4 0 0,-4-1 0,-3-1 0,0-1 0,0-1 0,0-1 0,0 1 0,0 0 0,0 2 0,0 2 0,0-3 0,0-3 0,0-3 0,0-3 0,0 0 0,0 2 0,0 4 0,0 7 0,0 5 0,0 5 0,0 6 0,0 5 0,0 6 0,0 3 0,0 2 0,0 0 0,0-1 0,-2 1 0,0-3 0,-3-1 0,-2-2 0,-1-4 0,-4-2 0,0-5 0,-1-2 0,-1-1 0,1-3 0,-3 0 0,0-2 0,0-1 0,3-2 0,2-2 0,3-1 0,-1-2 0,2 0 0,-1 0 0,0-1 0,1-2 0,-2 1 0,2-1 0,0-3 0,2-3 0,2-2 0,-2 0 0,2 1 0,1 1 0,0 2 0,2 1 0,0 0 0,0-1 0,0-2 0,0 3 0,0-2 0,0 3 0,0 2 0,0 1 0,0 2 0,0-3 0,0-3 0,0-5 0,0-5 0,-2-4 0,-1-2 0,-2 3 0,-2 2 0,2 5 0,0 8 0,1 2 0,1 3 0,-1-3 0,0-3 0,-2-1 0,-3-3 0,0 0 0,-1-2 0,0-3 0,-2 2 0,0 0 0,-2 0 0,-2 0 0,0-4 0,-6-2 0,-2-2 0,-3-1 0,-3 2 0,4 4 0,-1 2 0,1 3 0,0 5 0,-4 1 0,-1 3 0,1 3 0,1 1 0,1 4 0,-1 4 0,-4 9 0,1 12 0,3 6 0,7 0 0,5-6 0,7-9 0,4-2 0,4-4 0,2-1 0,0-1 0,0 0 0,0-4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4:51.3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36 186 24575,'0'8'0,"0"1"0,0 3 0,0-1 0,0-1 0,1-2 0,1-2 0,2 1 0,2 1 0,3 1 0,-1-2 0,1 2 0,0 7 0,-1 8 0,3 4 0,-2 1 0,0-5 0,-2-5 0,-1-4 0,-2-2 0,0-2 0,1 1 0,1 6 0,3 5 0,3 4 0,-2 0 0,0-4 0,-4-8 0,-3-5 0,-2-7 0,-8-18 0,-1-1 0,-7-14 0,-1 6 0,1 0 0,1-2 0,1 2 0,2-2 0,-1-1 0,3-2 0,4-3 0,2 2 0,1 2 0,-1 7 0,1 3 0,0 1 0,2-2 0,0-3 0,2-4 0,4-1 0,3 0 0,3 3 0,1 2 0,1 2 0,2 3 0,0 3 0,-1 4 0,-2 3 0,-6 3 0,-7 4 0,-11 8 0,-9 11 0,-6 9 0,-4 7 0,0 2 0,5-2 0,6-3 0,5-1 0,6-3 0,4-1 0,2-1 0,2-2 0,0 0 0,0-1 0,3-2 0,3-2 0,2-4 0,0-4 0,-1-5 0,1 0 0,0-1 0,2 1 0,1 1 0,1-1 0,0-1 0,-1 1 0,2-1 0,0 0 0,-1-1 0,0 0 0,-2 0 0,-3 0 0,-1 0 0,-3-2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14:54.3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72 27 24575,'-7'0'0,"-6"-3"0,-5-3 0,-2-2 0,7 2 0,13 2 0,15 7 0,13 10 0,6 10 0,3 11 0,-4 3 0,-3-1 0,-1-4 0,-1-3 0,4 3 0,0 0 0,1-2 0,-4-3 0,-8-6 0,-3-3 0,-2 0 0,0 3 0,2 0 0,-3 0 0,-5-1 0,-4-1 0,-5 0 0,-1 9 0,0 8 0,0 10 0,0 7 0,-2-5 0,-2-9 0,-5-9 0,-6-6 0,-4 3 0,-4 0 0,1 2 0,1-4 0,6-9 0,5-7 0,4-10 0,4-8 0,2-4 0,3-5 0,4-6 0,3 0 0,5 0 0,-2 2 0,-2-2 0,-1-4 0,-3-5 0,-2-3 0,-3-6 0,-2-4 0,0 1 0,0 4 0,0 8 0,0 10 0,0 5 0,-1 7 0,-4 2 0,-4-1 0,-5-4 0,-3-5 0,-3-5 0,-1 0 0,-1 1 0,2 2 0,3 1 0,1-2 0,-1 1 0,-2 0 0,-2 5 0,0 2 0,0 0 0,4 2 0,2 1 0,2 2 0,6 5 0,2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07.6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24575,'0'33'0,"0"8"0,0 16 0,0 28 0,0-33 0,0 3 0,0 7 0,0 3 0,0 0 0,0 0 0,0-7 0,0-1 0,0-3 0,0-1 0,0 38 0,0-8 0,0-4 0,0-7 0,0-7 0,0-9 0,2-15 0,0-13 0,1-10 0,1-6 0,-1-1 0,2 8 0,2 18 0,3 15 0,-1 5 0,-1-7 0,-2-15 0,-3-18 0,-1-20 0,-2-19 0,0 3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40:31.56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17020 0 24575,'0'85'0,"0"-36"0,0 3 0,0 18 0,0 7 0,0-9 0,0 5 0,0 3 0,0 17 0,0 4 0,0 4-738,0-15 0,0 2 1,0 3-1,0 0 738,0 5 0,-1 1 0,1 1 0,-2-1 0,-1-2 0,-1-1 0,-2 0 0,0 0 0,-2-2 0,-2 0 0,0-1 0,-3 0 0,-2-2 0,-1 0 0,-2 0 0,-2-2-240,-1-1 1,-2-1-1,-1-1 1,-3 0 239,-1-2 0,-3-1 0,-1-1 0,-3 0 0,-5 1 0,-1 0 0,-4-1 0,-3 0-481,5-14 0,-2 0 0,-2 0 1,-2 0-1,-2-1 481,-7 6 0,-2-1 0,-3 0 0,-2 0 0,-1-1 0,6-9 0,-1 0 0,-2-1 0,-1-1 0,-1 0 0,-1-1 0,-1-1 0,-2 0 0,-1-1 0,0-1 0,-1-1 0,0-1 0,0-2 0,0-1 0,-1 0 0,0-2 0,-1-1 0,1-2 0,-13 7 0,-1-2 0,0-1 0,-1-3 0,0-1 0,-2-2 0,1-1 0,-2-2 0,-1-2 0,-1-2-493,10-5 0,-1-2 1,-1-1-1,-1-2 1,-1 0-1,-1 0 493,5-3 0,0-1 0,-2 0 0,-1-1 0,0-1 0,-1 0 0,-1-1 0,-5 1 0,-2-2 0,0 0 0,-1 0 0,0-1 0,-1 0 0,0 0-209,10-1 0,0-1 1,-1 1-1,0-1 1,0 0-1,0 1 1,0-1-1,0 0 209,0 1 0,0 0 0,0-1 0,-1 1 0,1-1 0,0 1 0,1 0 0,-1 0 0,-9 3 0,0-1 0,1 1 0,-1-1 0,1 1 0,0 0 0,1 0 0,0-1 0,1 1 0,0 0 0,0 0 0,0 0 0,1-1 0,-1 0 0,0-1 0,0 0 0,0-1 0,0 0 0,0 0 0,0-1 0,0-1-188,2 0 1,-1-1 0,1 0-1,0-1 1,0 0 0,0-1-1,0-1 188,0-1 0,0 0 0,1-2 0,-1 0 0,0 0 0,0-1 0,1 0 0,2-1 0,0 0 0,-1-1 0,1 0 0,1-1 0,-1 0 0,2 0-55,-13-1 1,2 0 0,-1-1 0,2-1-1,-1 0 1,1-1 54,3-1 0,1 0 0,0-2 0,0 0 0,2 0 0,-1-2 0,5 0 0,0-1 0,0 0 0,1-1 0,1-1 0,0 0 0,-14-3 0,1-1 0,0-1 0,1 0 0,0 0 135,2 0 0,0 0 0,0-1 0,1 1 0,0 0-135,3 1 0,-1 0 0,1 1 0,0-1 0,1 1 292,3 1 0,0 0 1,0 0-1,1 1 0,1-1-292,-16-3 0,1 0 0,1 0 0,3-1 430,7 0 0,2 0 0,1-1 0,1 0-430,4-1 0,2 1 0,0-2 0,1 0 0,1 0 0,1-1 0,0 0 0,2 0 627,-18-6 0,0 0 1,2-2-628,1 0 0,1-2 0,1-2 0,3-4 0,1-2 0,4-3 0,5-1 0,4-3 0,1-1 0,2-1 0,2-2 0,2 1 737,7 3 1,3-1 0,2 2-738,-10-12 0,3 2 1015,9 9 1,1 1-1016,8 5 0,1 1 1585,-23-24-1585,9 11 974,11 12-974,10 10 35,9 9-35,6 4 0,3-1 0,-2-2 0,-1-10 0,-1-1 0,4 1 0,4 6 0,3 4 0,2-2 0,-1-6 0,-3-2 0,-1 3 0,-1 4 0,2 8 0,3 0 0,0 2 0,1 0 0,2 1 0,-1 4 0,3-2 0,0 1 0,0-3 0,0-7 0,0-9 0,0-7 0,0-2 0,0 8 0,0 10 0,0 7 0,0 0 0,0-1 0,-2 0 0,-2 1 0,1 6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40:33.2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1030 24575,'0'-47'0,"0"-19"0,7-24 0,1 39 0,2-2 0,2 2 0,1 2 0,15-25 0,-8 26 0,-6 16 0,2-4 0,7-15 0,6-11 0,1 4 0,-8 14 0,-5 7 0,-5-2 0,-3-3 0,-1-2 0,-3 11 0,2 15 0,2 13 0,5 11 0,3 7 0,8 5 0,6 3 0,14 4 0,14 4 0,13 4 0,8 4 0,1-1 0,-4 1 0,-3-1 0,-8-1 0,-8-3 0,-6-1 0,-9-1 0,-5-4 0,-8-3 0,-6-5 0,-8-6 0,-4-2 0,-6-7 0,-4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40:37.71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8669 1 24575,'-6'55'0,"1"0"0,-6 10 0,-4 5 0,1-7 0,-3 5 0,-2 3-1093,-5 16 1,-3 5 0,-2 2 1070,4-17 0,-1 0 0,-2 2 0,0 0 22,-4 6 0,0 2 0,-2-1 0,0 0 0,-2-3 0,0-1 0,-2 0 0,-1-3 0,0-2 0,-2-3 0,-2 0 0,-1-2 0,0-2 0,-2 0 0,-2-3 0,-2 0 0,-1-4 0,-3 0 0,-1-3 0,-3 0 0,-5 0 0,-2-1 0,-3-2 0,-2-1 0,-6 0 0,-2-2 0,-2-1 0,-2 0-417,13-10 0,-3-1 1,0 0-1,-1-1 1,-2 0 416,-4 1 0,-1-1 0,-1 0 0,-1-1 0,1 0 0,-2-2 0,0-1 0,-1 0 0,0-2 0,1 0 0,3-2 0,0-1 0,0 0 0,1-2 0,-1 0-97,2-2 0,0-2 0,1 0 0,-1 0 0,2-1 97,-14 4 0,1 0 0,0-1 0,1-1 0,2 1 0,1-2 0,0 1 0,1 0 0,-1 1 0,1 0 0,0 1 0,1-1 0,4-2 0,-1 0 0,2 0 0,-1-1-231,2-2 0,-1-1 1,2 0-1,0-3 231,-20 4 0,1-3 0,0-3 0,5-4 0,0-3 0,0-3 0,-1-1 0,1-2 0,0-2 0,-2 0 0,1-2 0,0 0 0,0 0 0,1 0 0,0 0 253,3 0 1,1 0-1,2 0-253,6 0 0,2 0 0,2 0 0,5 0 0,2 0 0,0 0 1099,-27 0 1,3 0-1100,8 0 0,2 0 964,10 0 1,2 0-965,5 0 0,2 0 627,5 0 0,1 0-627,3 0 0,2 0 714,-49 0-714,13-4 0,12-5 0,20-5 0,18-1 0,15 2 0,10 3 0,5 2 0,0 1 0,-2-2 0,-2-1 0,2 0 0,1 1 0,4 4 0,3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40:40.47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219 1093 24575,'0'-61'0,"-4"-18"0,-2 29 0,-2-2 0,0-3 0,0 2 0,-9-43 0,2 18 0,7 21 0,0 14 0,0 9 0,3 6 0,2 2 0,-4-1 0,1 3 0,0 3 0,-1 5 0,4 7 0,-1 2 0,-2 1 0,2-1 0,-3-8 0,-2-8 0,0-6 0,-1-2 0,4 7 0,1 10 0,0 3 0,-1-7 0,-2-5 0,-1-8 0,5 5 0,12 11 0,28 12 0,33 9 0,-19-3 0,4 1 0,7-1 0,0-1 0,-1-1 0,-1 0 0,-2 1 0,-1-1 0,-5 1 0,-2 0 0,50 2 0,-5 0 0,-7-4 0,-10 0 0,-14 0 0,-11 0 0,-7 0 0,-2 0 0,0 0 0,3 0 0,-5 0 0,-7 0 0,-9 0 0,-12 0 0,-7 0 0,-5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10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19752 1511 24575,'0'40'0,"0"21"0,0 33 0,0-34 0,-1 3 0,-2 4 0,-5 0 0,-6 2 0,-5-1 0,-7-1 0,-7-2 0,-9-1 0,-6-2 0,-7 2 0,-4-3 0,-8 4 0,-5-2-184,19-18 0,-2-1 0,-2-1 184,-2-2 0,-1-2 0,-3-1 0,-6 1 0,-2-2 0,-2-2 0,-4-1 0,-2-3 0,-2-2-432,-4-2 1,-1-3 0,-3-2 431,15-4 0,-2-3 0,-1 0 0,-2-2-446,-2-1 1,-2-2 0,-1-1 0,-1-2 445,-6 0 0,-1-2 0,-1 0 0,-1-2 0,15 0 0,-1-1 0,-1 0 0,0 0 0,0-1-421,-2-1 0,0 1 0,0-1 0,-1-1 0,0 0 421,-1-1 0,-1 0 0,0-1 0,-1-1 0,0-2 0,-4-1 0,-1-1 0,-1-1 0,0-2 0,-1 0-421,-3-2 0,0-2 0,-1-1 1,-1 0-1,1-2 421,14 3 0,0-2 0,0 0 0,0 0 0,-1-1 0,0 1 0,-4 0 0,1 0 0,-2-1 0,1 1 0,0 1 0,0 0 0,2 0 0,0 1 0,0 0 0,1 1 0,-1 1 0,0 0 0,1 1 0,-1 0 0,1 1 0,0 1 0,-1 0 0,1 1 0,1 1 0,0 0 0,0 1 0,0 0 0,0 1 0,0 1 0,-1-1 0,1 1 0,-1 1 0,0-1 0,0 1 0,0 0 0,0 1 0,0-1 0,0 1 0,0 0 0,0 0 0,-1-1 0,0 1 0,1-1 0,-1 0 0,0 1 0,-1-1 0,1 0 0,-3 0 0,0-1 0,0 1 0,-1-1 0,1 1 0,0 0 0,0-1 0,1 1 0,-1 0 0,1 0 0,-1-1 0,0 1 0,-1-1 0,-1 0 0,0 0 0,1 0 0,-1 0 0,1-1 0,2 1 0,1-1 0,0 0 0,0 0 0,0-1 0,1 0 0,3 0 0,-1-1 0,1 0 0,1 0 0,-1-1 0,1 0 0,-15-2 0,0-1 0,0 0 0,1-1 0,0 1-209,3-1 1,1 0 0,0 0-1,0 0 1,0 0 208,0 0 0,0 0 0,1 0 0,-1 0 0,1 0 0,2 0 0,-1 0 0,1 0 0,0 0 0,0 1 0,3-1 0,0 0 0,0 1 0,0 0 0,1-1 0,-1 1 0,1 1 0,0-1 0,-1 0 0,2 1-66,0-1 0,2 1 0,-1 0 0,0-1 0,1 1 66,0 0 0,0 1 0,0-1 0,0 1 0,0 0 0,0 0 0,-1 1 0,0 0 0,0-1 0,0 1 0,0-1 0,0 0 0,0 0 0,0 0 0,0-1 0,1 0 0,0 0 0,0 0 0,0 0 0,1-1 0,1-1 0,0 0 0,1 0 0,1-1 0,0-1 0,-16-3 0,2-2 0,0-1 0,1 0 91,3 0 0,0-1 0,1 0 1,0-1-92,0 0 0,0 0 0,1-1 0,1 0 0,5 2 0,0-1 0,1 0 0,1 0 389,3 2 0,0 0 0,2 0 1,1 0-390,-17-6 0,3 1 0,4-1 674,10 3 0,3-1 0,3 0-674,-23-10 0,7-2 1050,16 3 1,7-1-1051,12 3 0,5-1 1852,-23-32-1852,16-9 1097,14-8-1097,9-5 214,7 1-214,7 3 0,6 9 0,5-3 0,2-8 0,0-3 0,0 7 0,0 19 0,0 29 0,0 20 0,0 12 0,0 13 0,2-1 0,12 8 0,-5-3 0,-38 1 0,-59 14 0,25-20 0,-18 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12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0 770 24575,'0'-25'0,"0"-1"0,2 5 0,9-5 0,13-15 0,14-13 0,9-10 0,-4 3 0,-8 11 0,-9 11 0,-4 5 0,4-6 0,1-2 0,-1 2 0,0 4 0,-8 12 0,-3 8 0,-2 1 0,1-3 0,5-8 0,2-4 0,0 6 0,-3 7 0,10 17 0,15 20 0,25 17 0,-25-13 0,2 2 0,1 1 0,1 0 0,0 0 0,-1 1 0,0 1 0,-1 1 0,-1 1 0,0-1 0,-2 0 0,-1-2 0,32 22 0,-13-11 0,-8-8 0,-6-3 0,-8-3 0,-4-2 0,-6-4 0,-5-2 0,-2-4 0,-5-4 0,-2 1 0,-6-5 0,-3-1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15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16905 1999 24575,'-42'34'0,"-17"5"0,10-8 0,-7 2 0,-15 5 0,-7 1 0,17-10 0,-2 0 0,-3 0-424,-7 2 0,-3-1 0,-2-1 424,-5 0 0,-3-1 0,-1-1 0,-6 0 0,-3-1 0,-2 0-411,18-6 0,-2-1 1,-2 1-1,0-1 411,-5 1 0,-2-1 0,0 1 0,0-2 0,-1 0 0,1-1 0,-1-1 0,-1 0 0,-2 0 0,-1 0 0,0-1 0,1-2 0,5-1 0,1-2 0,1-1 0,1-1-292,5-1 0,0-2 0,1 0 1,1-1 291,3-1 0,1 0 0,0-2 0,1 0 0,-22-2 0,0-1 0,0-3 0,20 0 0,-1-1 0,0-1 0,-2-2-398,-4-1 1,-1-1-1,-1-2 1,-1-1 397,-4-2 0,-1-1 0,0-1 0,-1 0 0,0-1 0,0 0 0,-1 1 0,1-1 0,-3 2 0,0 0 0,0 0 0,-1 1 0,18 3 0,0 0 0,-1 0 0,0 1 0,-1 0-274,-2 1 0,-1-1 1,-1 1-1,0 1 1,0-2 273,-4 1 0,-1 0 0,0-1 0,-1 1 0,-1-2-188,9 2 0,-1-1 0,0 0 0,-2 0 0,1 0 0,-1-1 188,-2 1 0,0-1 0,0 0 0,-1-1 0,0 1 0,-1-1 0,-2 0 0,0-1 0,-1 0 0,0 0 0,-1 0 0,-1 0-274,9 1 1,0 0 0,-2-1-1,0 1 1,1-1 0,-1 1 0,1 0 273,1 0 0,0 1 0,0-1 0,0 1 0,0-1 0,0 0 0,-1 0 0,-1-1 0,-1 0 0,0 0 0,0 0 0,0-1 0,-1 0 0,0-1 0,-1 0 0,-1-2 0,-1 1 0,1-1 0,0-1 0,1 1 0,0-1 0,5 1 0,1 0 0,1-1 0,-1 1 0,1-1 0,1-1 0,-1 1 0,-13-5 0,0 0 0,0 0 0,1-1 0,0 1 0,1-1-156,2 1 0,1 0 0,0 0 0,1 0 0,0 0 0,1 1 156,4 1 0,1 0 0,0 0 0,1 0 0,-1 1 0,0-1 0,-2-1 0,0 1 0,0 0 0,0 0 0,0-1 0,1 1 0,2 1 0,1 0 0,-1 0 0,1 0 0,1 0 0,0 0 12,-12-4 1,0-1 0,1 1-1,1-1 1,2 1-13,6 0 0,0 0 0,2 0 0,1-1 0,1 1 265,-13-5 1,1 0 0,2 0 0,1 0-266,10 3 0,1 1 0,2 0 0,2 0 789,-17-4 0,3 0 0,3 1-789,9 3 0,3 1 0,2 0 1404,-16-9 0,6 1-1404,11 2 0,7 1 2341,-23-17-2341,35 15 1651,28 15-1651,19 10 724,7 8-724,4 7 0,1 2 0,0 3 0,3-1 0,2 0 0,1 0 0,3 1 0,2 4 0,9 2 0,7 3 0,6 1 0,5 0 0,-4-5 0,1-4 0,4-6 0,4-4 0,5-2 0,-4-1 0,-11 0 0,-10 0 0,-11 0 0,-8 12 0,-5 44 0,-3-6 0,-1 1 0,-2 21 0,4 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17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247 891 24575,'-2'-37'0,"-6"-20"0,-7-22 0,-10-13 0,-5-1 0,3 6 0,4 6 0,8 8 0,2 12 0,-2 14 0,1 11 0,1 9 0,5 5 0,4 0 0,-1 1 0,1 4 0,-3 3 0,0 3 0,-1 4 0,4 1 0,23 17 0,16 6 0,40 19 0,17 2 0,-38-17 0,1 0 0,3-1 0,1-1 0,0 1 0,0-1 0,1-1 0,1-1 0,0-2 0,-2-1 0,-2-2 0,-1 0 0,-2-4 0,-1 0 0,37 3 0,-12-2 0,-14-3 0,-11 0 0,-7-3 0,-7 0 0,-4-2 0,-5-1 0,-5 0 0,-2 0 0,-9 1 0,-6 0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30.4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12266 1507 24575,'0'33'0,"-16"23"0,-24 32 0,6-29 0,-7 3 0,-17 14 0,-10 0-732,13-21 0,-4-1 0,-6 1 732,1-4 0,-5 1 0,-3 0 0,-4 0-538,4-4 1,-3 1 0,-2 0 0,-2 0 0,-2 0 537,6-5 0,-1 0 0,-1 0 0,-2 0 0,-1 0 0,-1 0-498,6-4 0,-1 1 0,-1-1 0,-1 1 0,-1-1 1,-1-1-1,-1 0 498,-4 0 0,-1 0 0,-1 0 0,0-1 0,-2-1 0,0 0 0,-1-1-404,8-4 1,0 0 0,-1-1 0,0 0 0,-1-1-1,-1-1 1,-1 0 0,0 0 403,-5 0 0,-2 0 0,0-1 0,-1-1 0,-1 0 0,1 0 0,-1-2 0,0 0 0,1-1 0,0-1 0,-1 0 0,1-1 0,-1-1 0,0 0 0,0-1 0,0-1 0,1-1 0,0 0 0,-1-2 0,1 1 0,-1-2 0,1 0 0,0 0 0,0-1 0,3-1 0,0 0 0,1-1 0,-1 0 0,1-1 0,0 0 0,0 0 0,1-1-187,-8 1 1,-1 0 0,1-1-1,1 0 1,0-1 0,0 0-1,1 0 187,3-2 0,0 1 0,0-1 0,0 0 0,2-1 0,1 0 0,1-1 41,-5 1 0,2-1 0,1-1 0,1 1 0,1-2 0,0 0-41,-9 0 0,1-1 0,1-1 0,2-1 0,3-2 379,-6-3 0,2-2 0,3-3 1,3-1-380,-14-6 0,5-3 0,3-5 965,10-3 1,3-4 0,3-4-966,9-1 0,3-3 0,1-1 0,2-2 0,1-2 0,1 0 0,2-1 0,1 0 0,1 0 1079,4 2 0,0 1 0,1 0-1079,-20-19 0,1 1 0,2 3 0,2-1 0,-2-4 0,0-3 0,0-3 0,0-2 0,2-2 0,0 0 0,2-1 0,1 0 0,2 2 0,1 0 0,2 1 0,0-1 0,0-1 0,1 1 0,6 2 0,1 1 0,2-1 0,3 0 1301,1 0 1,2 0-1302,5 3 0,1 1 711,-1-2 0,2 0-711,2-2 0,4-1 394,2-3 1,2-1-395,1-1 0,2 1 93,3 3 1,2 2-94,2 6 0,0 3 0,1 4 0,2 2 0,0 5 0,3 1 0,-7-39 0,4 9 0,5 3 0,5-13 0,1-9 0,2 45 0,0 0 0,0 1 0,0 2 0,0-27 0,0 25 0,0 24 0,0 14 0,0 5 0,0 4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32.2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1 987 24575,'0'-44'0,"0"-12"0,0-15 0,6-13 0,9-4 0,9-5 0,7 2 0,-3 10 0,-8 11 0,-5 9 0,-4 4 0,-2 0 0,0 5 0,-4 12 0,-2 13 0,-3 14 0,2 12 0,7 10 0,15 11 0,17 8 0,14 6 0,9 7 0,0 4 0,-4-3 0,-4-1 0,-6-6 0,-6-3 0,-5-4 0,-7-3 0,-5-1 0,-7-7 0,-5-3 0,-6-4 0,-4-4 0,-4-1 0,1-3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09.1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5 24575,'55'0'0,"35"0"0,-27 0 0,6 0 0,18 0 0,4 0 0,3 0 0,-2 0 0,-11 0 0,-4 0 0,-10 0 0,-2 0 0,-4 0 0,-1 0 0,-3 0 0,1 0 0,1 0 0,-2 0 0,42 0 0,-22 0 0,-2 0 0,2 0 0,-1 0 0,-11 0 0,-15 0 0,-18 0 0,-15-2 0,-9 2 0,-4-2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35.8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16255 1814 24575,'-35'10'0,"-51"39"0,22-12 0,-10 6 0,-9 4-1506,19-12 0,-4 3 0,-5 2 0,-3 1 0,-3 1 0,-3 0 1506,5-3 0,-3 1 0,-3 0 0,-2 1 0,-2 0 0,-2 0 0,-1 0 0,0-1-332,8-4 0,-1 0 0,-1-1 0,-2 1 0,-1-1 1,0 0-1,-2 0 0,0 0 0,0-1 0,-1-1 332,3-1 0,-1-1 0,-1 0 0,-1 0 0,0 0 0,-1-1 0,1 0 0,-1-1 0,1-1 0,0 0 0,1-1-104,-5 1 0,0-1 1,0 0-1,0-1 0,1-1 1,0 0-1,0-1 1,0-1-1,1 0 0,0-1 104,-6 0 0,0 0 0,1-1 0,0-1 0,0 0 0,1-1 0,1-1 0,0 0 0,0-1-211,-4 0 0,0 0 0,0-1 0,2-1 0,0-1 1,1 0-1,0-1 0,3-1 211,-4-1 0,1 0 0,2-2 0,0 0 0,1-1 0,0 0 0,0-1 64,2 0 0,0-1 1,0 0-1,1 0 0,0-1 1,2-1-1,0 1-64,-7-1 0,2 0 0,0 0 0,1-1 0,1 0 0,0-1 259,3 0 1,0 0 0,1 0 0,1-1-1,0 0 1,0 0-260,-13 0 0,1 0 0,0-1 0,1 1 0,0-1 0,4 0 0,0 0 0,0 0 0,1 0 0,0 0 0,2 1 0,0 0 0,1 0 0,-1 1 0,1 0 372,0 1 1,0 0 0,0 1 0,0 0 0,0 1-373,0 0 0,0 1 0,0 1 0,0-1 0,0 0 0,2 1 0,-1 0 0,1-1 0,0 1 0,0-1 0,0-1 0,0 0 0,1 0 0,-1-1 0,1 0 0,3-1 0,0 0 0,0-1 0,1 0 0,0-1 442,-17 0 0,0 0 1,1-1-1,1 0-442,8 0 0,1 0 0,1 0 0,1 0 0,2-1 0,1 1 0,1-1 0,1-1 597,-18-1 1,2-1-1,0-5-597,2-3 0,2-4 0,0-3 0,0-4 0,1-3 0,3-3 0,9-1 0,4-3 0,0-2 633,3-1 0,0-1 0,3-1-633,6 2 0,2-1 0,1 0 0,3 0 0,0-1 0,0-1 0,-3-2 0,1 0 0,1-2 0,2 1 0,1 0 0,1 1 0,-24-20 0,2 1 1121,5 4 1,2 1-1122,6 4 0,1 1 867,1 2 0,1-1-867,0-2 0,2-2 584,1-3 0,2-2-584,3-2 0,4-2 285,3-5 0,4-2-285,5-2 0,3-1 0,4-4 0,4-2 0,1-4 0,2-1 0,2 0 0,2 1 16,1 4 0,0 1-16,1 8 0,1 2 0,3 10 0,1 2 0,1 6 0,-1 0 0,-7-47 0,11 40 0,2-2 0,1-12 0,1-3 0,2-10 0,2-2 0,2-5 0,0 2 0,0 8 0,0 5 0,1 13 0,-1 4 0,0-20 0,-2 31 0,0 15 0,0 7 0,0 11 0,0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37.4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1099 24575,'0'-33'0,"0"-10"0,1-9 0,8-14 0,12-10 0,8-13 0,-12 41 0,0 0 0,13-45 0,-8 13 0,0 1 0,2-4 0,-3 0 0,0 2 0,-8 20 0,-5 21 0,-5 17 0,0 11 0,2 6 0,2 4 0,4 2 0,2 0 0,4 0 0,2 0 0,6 4 0,7 6 0,7 3 0,10 6 0,5 2 0,2 4 0,1 4 0,-2 1 0,-3 5 0,-1 1 0,-4 3 0,1 2 0,-1-2 0,-2-1 0,-4-6 0,-5-4 0,-7-4 0,-5-6 0,-9-3 0,-8-10 0,-5-11 0,-2 2 0,0-4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10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19752 1511 24575,'0'40'0,"0"21"0,0 33 0,0-34 0,-1 3 0,-2 4 0,-5 0 0,-6 2 0,-5-1 0,-7-1 0,-7-2 0,-9-1 0,-6-2 0,-7 2 0,-4-3 0,-8 4 0,-5-2-184,19-18 0,-2-1 0,-2-1 184,-2-2 0,-1-2 0,-3-1 0,-6 1 0,-2-2 0,-2-2 0,-4-1 0,-2-3 0,-2-2-432,-4-2 1,-1-3 0,-3-2 431,15-4 0,-2-3 0,-1 0 0,-2-2-446,-2-1 1,-2-2 0,-1-1 0,-1-2 445,-6 0 0,-1-2 0,-1 0 0,-1-2 0,15 0 0,-1-1 0,-1 0 0,0 0 0,0-1-421,-2-1 0,0 1 0,0-1 0,-1-1 0,0 0 421,-1-1 0,-1 0 0,0-1 0,-1-1 0,0-2 0,-4-1 0,-1-1 0,-1-1 0,0-2 0,-1 0-421,-3-2 0,0-2 0,-1-1 1,-1 0-1,1-2 421,14 3 0,0-2 0,0 0 0,0 0 0,-1-1 0,0 1 0,-4 0 0,1 0 0,-2-1 0,1 1 0,0 1 0,0 0 0,2 0 0,0 1 0,0 0 0,1 1 0,-1 1 0,0 0 0,1 1 0,-1 0 0,1 1 0,0 1 0,-1 0 0,1 1 0,1 1 0,0 0 0,0 1 0,0 0 0,0 1 0,0 1 0,-1-1 0,1 1 0,-1 1 0,0-1 0,0 1 0,0 0 0,0 1 0,0-1 0,0 1 0,0 0 0,0 0 0,-1-1 0,0 1 0,1-1 0,-1 0 0,0 1 0,-1-1 0,1 0 0,-3 0 0,0-1 0,0 1 0,-1-1 0,1 1 0,0 0 0,0-1 0,1 1 0,-1 0 0,1 0 0,-1-1 0,0 1 0,-1-1 0,-1 0 0,0 0 0,1 0 0,-1 0 0,1-1 0,2 1 0,1-1 0,0 0 0,0 0 0,0-1 0,1 0 0,3 0 0,-1-1 0,1 0 0,1 0 0,-1-1 0,1 0 0,-15-2 0,0-1 0,0 0 0,1-1 0,0 1-209,3-1 1,1 0 0,0 0-1,0 0 1,0 0 208,0 0 0,0 0 0,1 0 0,-1 0 0,1 0 0,2 0 0,-1 0 0,1 0 0,0 0 0,0 1 0,3-1 0,0 0 0,0 1 0,0 0 0,1-1 0,-1 1 0,1 1 0,0-1 0,-1 0 0,2 1-66,0-1 0,2 1 0,-1 0 0,0-1 0,1 1 66,0 0 0,0 1 0,0-1 0,0 1 0,0 0 0,0 0 0,-1 1 0,0 0 0,0-1 0,0 1 0,0-1 0,0 0 0,0 0 0,0 0 0,0-1 0,1 0 0,0 0 0,0 0 0,0 0 0,1-1 0,1-1 0,0 0 0,1 0 0,1-1 0,0-1 0,-16-3 0,2-2 0,0-1 0,1 0 91,3 0 0,0-1 0,1 0 1,0-1-92,0 0 0,0 0 0,1-1 0,1 0 0,5 2 0,0-1 0,1 0 0,1 0 389,3 2 0,0 0 0,2 0 1,1 0-390,-17-6 0,3 1 0,4-1 674,10 3 0,3-1 0,3 0-674,-23-10 0,7-2 1050,16 3 1,7-1-1051,12 3 0,5-1 1852,-23-32-1852,16-9 1097,14-8-1097,9-5 214,7 1-214,7 3 0,6 9 0,5-3 0,2-8 0,0-3 0,0 7 0,0 19 0,0 29 0,0 20 0,0 12 0,0 13 0,2-1 0,12 8 0,-5-3 0,-38 1 0,-59 14 0,25-20 0,-18 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12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0 770 24575,'0'-25'0,"0"-1"0,2 5 0,9-5 0,13-15 0,14-13 0,9-10 0,-4 3 0,-8 11 0,-9 11 0,-4 5 0,4-6 0,1-2 0,-1 2 0,0 4 0,-8 12 0,-3 8 0,-2 1 0,1-3 0,5-8 0,2-4 0,0 6 0,-3 7 0,10 17 0,15 20 0,25 17 0,-25-13 0,2 2 0,1 1 0,1 0 0,0 0 0,-1 1 0,0 1 0,-1 1 0,-1 1 0,0-1 0,-2 0 0,-1-2 0,32 22 0,-13-11 0,-8-8 0,-6-3 0,-8-3 0,-4-2 0,-6-4 0,-5-2 0,-2-4 0,-5-4 0,-2 1 0,-6-5 0,-3-1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15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16905 1999 24575,'-42'34'0,"-17"5"0,10-8 0,-7 2 0,-15 5 0,-7 1 0,17-10 0,-2 0 0,-3 0-424,-7 2 0,-3-1 0,-2-1 424,-5 0 0,-3-1 0,-1-1 0,-6 0 0,-3-1 0,-2 0-411,18-6 0,-2-1 1,-2 1-1,0-1 411,-5 1 0,-2-1 0,0 1 0,0-2 0,-1 0 0,1-1 0,-1-1 0,-1 0 0,-2 0 0,-1 0 0,0-1 0,1-2 0,5-1 0,1-2 0,1-1 0,1-1-292,5-1 0,0-2 0,1 0 1,1-1 291,3-1 0,1 0 0,0-2 0,1 0 0,-22-2 0,0-1 0,0-3 0,20 0 0,-1-1 0,0-1 0,-2-2-398,-4-1 1,-1-1-1,-1-2 1,-1-1 397,-4-2 0,-1-1 0,0-1 0,-1 0 0,0-1 0,0 0 0,-1 1 0,1-1 0,-3 2 0,0 0 0,0 0 0,-1 1 0,18 3 0,0 0 0,-1 0 0,0 1 0,-1 0-274,-2 1 0,-1-1 1,-1 1-1,0 1 1,0-2 273,-4 1 0,-1 0 0,0-1 0,-1 1 0,-1-2-188,9 2 0,-1-1 0,0 0 0,-2 0 0,1 0 0,-1-1 188,-2 1 0,0-1 0,0 0 0,-1-1 0,0 1 0,-1-1 0,-2 0 0,0-1 0,-1 0 0,0 0 0,-1 0 0,-1 0-274,9 1 1,0 0 0,-2-1-1,0 1 1,1-1 0,-1 1 0,1 0 273,1 0 0,0 1 0,0-1 0,0 1 0,0-1 0,0 0 0,-1 0 0,-1-1 0,-1 0 0,0 0 0,0 0 0,0-1 0,-1 0 0,0-1 0,-1 0 0,-1-2 0,-1 1 0,1-1 0,0-1 0,1 1 0,0-1 0,5 1 0,1 0 0,1-1 0,-1 1 0,1-1 0,1-1 0,-1 1 0,-13-5 0,0 0 0,0 0 0,1-1 0,0 1 0,1-1-156,2 1 0,1 0 0,0 0 0,1 0 0,0 0 0,1 1 156,4 1 0,1 0 0,0 0 0,1 0 0,-1 1 0,0-1 0,-2-1 0,0 1 0,0 0 0,0 0 0,0-1 0,1 1 0,2 1 0,1 0 0,-1 0 0,1 0 0,1 0 0,0 0 12,-12-4 1,0-1 0,1 1-1,1-1 1,2 1-13,6 0 0,0 0 0,2 0 0,1-1 0,1 1 265,-13-5 1,1 0 0,2 0 0,1 0-266,10 3 0,1 1 0,2 0 0,2 0 789,-17-4 0,3 0 0,3 1-789,9 3 0,3 1 0,2 0 1404,-16-9 0,6 1-1404,11 2 0,7 1 2341,-23-17-2341,35 15 1651,28 15-1651,19 10 724,7 8-724,4 7 0,1 2 0,0 3 0,3-1 0,2 0 0,1 0 0,3 1 0,2 4 0,9 2 0,7 3 0,6 1 0,5 0 0,-4-5 0,1-4 0,4-6 0,4-4 0,5-2 0,-4-1 0,-11 0 0,-10 0 0,-11 0 0,-8 12 0,-5 44 0,-3-6 0,-1 1 0,-2 21 0,4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17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247 891 24575,'-2'-37'0,"-6"-20"0,-7-22 0,-10-13 0,-5-1 0,3 6 0,4 6 0,8 8 0,2 12 0,-2 14 0,1 11 0,1 9 0,5 5 0,4 0 0,-1 1 0,1 4 0,-3 3 0,0 3 0,-1 4 0,4 1 0,23 17 0,16 6 0,40 19 0,17 2 0,-38-17 0,1 0 0,3-1 0,1-1 0,0 1 0,0-1 0,1-1 0,1-1 0,0-2 0,-2-1 0,-2-2 0,-1 0 0,-2-4 0,-1 0 0,37 3 0,-12-2 0,-14-3 0,-11 0 0,-7-3 0,-7 0 0,-4-2 0,-5-1 0,-5 0 0,-2 0 0,-9 1 0,-6 0 0,-5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30.4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12266 1507 24575,'0'33'0,"-16"23"0,-24 32 0,6-29 0,-7 3 0,-17 14 0,-10 0-732,13-21 0,-4-1 0,-6 1 732,1-4 0,-5 1 0,-3 0 0,-4 0-538,4-4 1,-3 1 0,-2 0 0,-2 0 0,-2 0 537,6-5 0,-1 0 0,-1 0 0,-2 0 0,-1 0 0,-1 0-498,6-4 0,-1 1 0,-1-1 0,-1 1 0,-1-1 1,-1-1-1,-1 0 498,-4 0 0,-1 0 0,-1 0 0,0-1 0,-2-1 0,0 0 0,-1-1-404,8-4 1,0 0 0,-1-1 0,0 0 0,-1-1-1,-1-1 1,-1 0 0,0 0 403,-5 0 0,-2 0 0,0-1 0,-1-1 0,-1 0 0,1 0 0,-1-2 0,0 0 0,1-1 0,0-1 0,-1 0 0,1-1 0,-1-1 0,0 0 0,0-1 0,0-1 0,1-1 0,0 0 0,-1-2 0,1 1 0,-1-2 0,1 0 0,0 0 0,0-1 0,3-1 0,0 0 0,1-1 0,-1 0 0,1-1 0,0 0 0,0 0 0,1-1-187,-8 1 1,-1 0 0,1-1-1,1 0 1,0-1 0,0 0-1,1 0 187,3-2 0,0 1 0,0-1 0,0 0 0,2-1 0,1 0 0,1-1 41,-5 1 0,2-1 0,1-1 0,1 1 0,1-2 0,0 0-41,-9 0 0,1-1 0,1-1 0,2-1 0,3-2 379,-6-3 0,2-2 0,3-3 1,3-1-380,-14-6 0,5-3 0,3-5 965,10-3 1,3-4 0,3-4-966,9-1 0,3-3 0,1-1 0,2-2 0,1-2 0,1 0 0,2-1 0,1 0 0,1 0 1079,4 2 0,0 1 0,1 0-1079,-20-19 0,1 1 0,2 3 0,2-1 0,-2-4 0,0-3 0,0-3 0,0-2 0,2-2 0,0 0 0,2-1 0,1 0 0,2 2 0,1 0 0,2 1 0,0-1 0,0-1 0,1 1 0,6 2 0,1 1 0,2-1 0,3 0 1301,1 0 1,2 0-1302,5 3 0,1 1 711,-1-2 0,2 0-711,2-2 0,4-1 394,2-3 1,2-1-395,1-1 0,2 1 93,3 3 1,2 2-94,2 6 0,0 3 0,1 4 0,2 2 0,0 5 0,3 1 0,-7-39 0,4 9 0,5 3 0,5-13 0,1-9 0,2 45 0,0 0 0,0 1 0,0 2 0,0-27 0,0 25 0,0 24 0,0 14 0,0 5 0,0 4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32.2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1 987 24575,'0'-44'0,"0"-12"0,0-15 0,6-13 0,9-4 0,9-5 0,7 2 0,-3 10 0,-8 11 0,-5 9 0,-4 4 0,-2 0 0,0 5 0,-4 12 0,-2 13 0,-3 14 0,2 12 0,7 10 0,15 11 0,17 8 0,14 6 0,9 7 0,0 4 0,-4-3 0,-4-1 0,-6-6 0,-6-3 0,-5-4 0,-7-3 0,-5-1 0,-7-7 0,-5-3 0,-6-4 0,-4-4 0,-4-1 0,1-3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35.8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16255 1814 24575,'-35'10'0,"-51"39"0,22-12 0,-10 6 0,-9 4-1506,19-12 0,-4 3 0,-5 2 0,-3 1 0,-3 1 0,-3 0 1506,5-3 0,-3 1 0,-3 0 0,-2 1 0,-2 0 0,-2 0 0,-1 0 0,0-1-332,8-4 0,-1 0 0,-1-1 0,-2 1 0,-1-1 1,0 0-1,-2 0 0,0 0 0,0-1 0,-1-1 332,3-1 0,-1-1 0,-1 0 0,-1 0 0,0 0 0,-1-1 0,1 0 0,-1-1 0,1-1 0,0 0 0,1-1-104,-5 1 0,0-1 1,0 0-1,0-1 0,1-1 1,0 0-1,0-1 1,0-1-1,1 0 0,0-1 104,-6 0 0,0 0 0,1-1 0,0-1 0,0 0 0,1-1 0,1-1 0,0 0 0,0-1-211,-4 0 0,0 0 0,0-1 0,2-1 0,0-1 1,1 0-1,0-1 0,3-1 211,-4-1 0,1 0 0,2-2 0,0 0 0,1-1 0,0 0 0,0-1 64,2 0 0,0-1 1,0 0-1,1 0 0,0-1 1,2-1-1,0 1-64,-7-1 0,2 0 0,0 0 0,1-1 0,1 0 0,0-1 259,3 0 1,0 0 0,1 0 0,1-1-1,0 0 1,0 0-260,-13 0 0,1 0 0,0-1 0,1 1 0,0-1 0,4 0 0,0 0 0,0 0 0,1 0 0,0 0 0,2 1 0,0 0 0,1 0 0,-1 1 0,1 0 372,0 1 1,0 0 0,0 1 0,0 0 0,0 1-373,0 0 0,0 1 0,0 1 0,0-1 0,0 0 0,2 1 0,-1 0 0,1-1 0,0 1 0,0-1 0,0-1 0,0 0 0,1 0 0,-1-1 0,1 0 0,3-1 0,0 0 0,0-1 0,1 0 0,0-1 442,-17 0 0,0 0 1,1-1-1,1 0-442,8 0 0,1 0 0,1 0 0,1 0 0,2-1 0,1 1 0,1-1 0,1-1 597,-18-1 1,2-1-1,0-5-597,2-3 0,2-4 0,0-3 0,0-4 0,1-3 0,3-3 0,9-1 0,4-3 0,0-2 633,3-1 0,0-1 0,3-1-633,6 2 0,2-1 0,1 0 0,3 0 0,0-1 0,0-1 0,-3-2 0,1 0 0,1-2 0,2 1 0,1 0 0,1 1 0,-24-20 0,2 1 1121,5 4 1,2 1-1122,6 4 0,1 1 867,1 2 0,1-1-867,0-2 0,2-2 584,1-3 0,2-2-584,3-2 0,4-2 285,3-5 0,4-2-285,5-2 0,3-1 0,4-4 0,4-2 0,1-4 0,2-1 0,2 0 0,2 1 16,1 4 0,0 1-16,1 8 0,1 2 0,3 10 0,1 2 0,1 6 0,-1 0 0,-7-47 0,11 40 0,2-2 0,1-12 0,1-3 0,2-10 0,2-2 0,2-5 0,0 2 0,0 8 0,0 5 0,1 13 0,-1 4 0,0-20 0,-2 31 0,0 15 0,0 7 0,0 11 0,0 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5:25:37.4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1099 24575,'0'-33'0,"0"-10"0,1-9 0,8-14 0,12-10 0,8-13 0,-12 41 0,0 0 0,13-45 0,-8 13 0,0 1 0,2-4 0,-3 0 0,0 2 0,-8 20 0,-5 21 0,-5 17 0,0 11 0,2 6 0,2 4 0,4 2 0,2 0 0,4 0 0,2 0 0,6 4 0,7 6 0,7 3 0,10 6 0,5 2 0,2 4 0,1 4 0,-2 1 0,-3 5 0,-1 1 0,-4 3 0,1 2 0,-1-2 0,-2-1 0,-4-6 0,-5-4 0,-7-4 0,-5-6 0,-9-3 0,-8-10 0,-5-11 0,-2 2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10.75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979 1 24575,'-3'43'0,"-15"30"0,2-24 0,-2 3 0,-4 7 0,0 2 0,-1 6 0,2-4 0,-1 11 0,10-9 0,12-49 0,-2 3 0,-5 5 0,-4 3 0,-4 2 0,-4-2 0,-5-1 0,-11 0 0,-11 6 0,-17 0 0,-17 0 0,-11-8 0,-4-10 0,10-9 0,10-5 0,18 0 0,12 0 0,16 0 0,14 0 0,8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1:38:16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30 873 24575,'0'-27'0,"0"-9"0,-2-10 0,-1-9 0,-1-6 0,-1 3 0,2 9 0,0 13 0,3 13 0,-2 11 0,-1 4 0,1-1 0,0-9 0,2-7 0,0-1 0,0 4 0,0 7 0,0 5 0,4 0 0,9 1 0,5 0 0,12-3 0,11-1 0,14 3 0,17 2 0,5 5 0,4 3 0,-2 0 0,-2 0 0,-3 0 0,-7 4 0,-4 3 0,-5 3 0,-5 0 0,1-2 0,-2 2 0,-2 1 0,1 2 0,-4-3 0,-2-3 0,-1 0 0,0 1 0,3 2 0,7 0 0,3 1 0,1 2 0,0 1 0,-1 4 0,2 4 0,2 7 0,-5 0 0,-7-1 0,-12-5 0,-6-6 0,-7-3 0,-2-4 0,1-3 0,-1-3 0,1-1 0,6-1 0,3-2 0,4 0 0,-1 0 0,-1 0 0,1 0 0,3-3 0,0-2 0,-5-3 0,-5 1 0,-8 1 0,-7 0 0,-6 1 0,-4-5 0,1-14 0,3-13 0,7-13 0,5-9 0,2 0 0,-2 3 0,-6 6 0,-6 16 0,-5 13 0,-2 8 0,0 2 0,0-7 0,0-9 0,0-5 0,0 0 0,0 8 0,0 8 0,0 5 0,0 7 0,0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1:38:30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4001 982 24575,'-2'-37'0,"-1"-6"0,0-6 0,1 4 0,2-6 0,0-7 0,0-8 0,0-11 0,0 10 0,0 13 0,0 14 0,0 9 0,0 1 0,0-2 0,0 3 0,0 4 0,-2 9 0,-7 10 0,-3 4 0,-11 7 0,-14 7 0,-12 1 0,-16 6 0,-8-1 0,-2-2 0,2-1 0,3-4 0,7-3 0,0-2 0,0-4 0,1-1 0,-7-1 0,0 0 0,-4 0 0,-4 0 0,0 0 0,-5 0 0,2 0 0,0 0 0,0 0 0,3 0 0,0 0 0,3 0 0,1 0 0,3 0 0,3 0 0,4 0 0,8 0 0,1 2 0,2 0 0,-2 1 0,-2 0 0,1 0 0,5 0 0,3 0 0,5 0 0,-2-1 0,0 3 0,1 2 0,0-1 0,4 2 0,-5 0 0,0 1 0,0 0 0,1 0 0,3 0 0,0 0 0,1 1 0,2 0 0,2 0 0,1 0 0,-3 0 0,-4 0 0,-5 2 0,-1 2 0,3-3 0,1-2 0,7-3 0,2-2 0,5 2 0,3 0 0,-3 1 0,-1-1 0,-4 0 0,-1-2 0,2-2 0,0-2 0,4 0 0,5 0 0,6 0 0,5 0 0,2 0 0,2 0 0,-1 0 0,3-2 0,3-2 0,2-6 0,2-4 0,0-4 0,0-3 0,0-1 0,0 1 0,0 4 0,0 3 0,0 3 0,0 3 0,0-1 0,0 1 0,0 0 0,0 0 0,0 1 0,2-6 0,4-10 0,4-11 0,2-7 0,0 4 0,-6 12 0,-3 8 0,-3 6 0,-2-3 0,2-14 0,0-2 0,0-9 0,0 1 0,0 11 0,0 6 0,0 15 0,0 10 0,0 3 0,0 3 0,0 0 0,0 3 0,0 1 0,0 0 0,0 0 0,2-2 0,2-2 0,2-1 0,1-1 0,-3 2 0,-2 4 0,-1-1 0,-1 2 0,0 3 0,0 1 0,0 3 0,0-2 0,0-3 0,-2-4 0,-1-6 0,-3-3 0,-1-4 0,-1 0 0,-2 0 0,0 0 0,-2 0 0,-1 0 0,-2 0 0,1 0 0,0 0 0,2 0 0,2 0 0,1 0 0,-2 0 0,-10 0 0,-13 0 0,-9 2 0,-1 1 0,12-1 0,13-1 0,12-4 0,7-1 0,3-1 0,-2-1 0,0-2 0,-1-2 0,0-1 0,1-2 0,2-3 0,1 1 0,1-2 0,-1 2 0,2 4 0,0 2 0,1 1 0,1-1 0,-2-2 0,2-2 0,-1 0 0,0 3 0,1 4 0,-1 5 0,0 1 0,-1 0 0,3 0 0,1 0 0,0 0 0,-1 0 0,-1 0 0,-1-2 0,-3-1 0,-2-3 0,-2-2 0,0 5 0,0 12 0,0 12 0,-1 5 0,-2 0 0,-3-5 0,-1-3 0,0 0 0,-1-5 0,1-6 0,-2-3 0,1-4 0,2-1 0,1-4 0,3-5 0,2-3 0,2 0 0,3 3 0,3 3 0,2 1 0,2-1 0,0-1 0,0-2 0,0 1 0,-2 0 0,0 2 0,0 0 0,-1 2 0,0 0 0,-3-1 0,0 2 0,2 1 0,-1 2 0,1 1 0,-1 0 0,0 0 0,2 0 0,6 0 0,5 0 0,4 0 0,-1 0 0,-3 0 0,-6 2 0,-6 1 0,-4 5 0,-4 0 0,0 2 0,0 3 0,0-1 0,0 2 0,0-2 0,-2-1 0,-1 0 0,1-1 0,0-1 0,2-1 0,0 0 0,0 0 0,0 0 0,0 0 0,0 0 0,0 1 0,0 0 0,0-1 0,0 1 0,0-1 0,0 0 0,1-1 0,3-3 0,3-2 0,1-1 0,-1-1 0,0 0 0,1 0 0,0 0 0,1-2 0,-1 0 0,0 0 0,-1 0 0,3 1 0,1 1 0,1 0 0,0 0 0,-7 0 0,-4-3 0,-7-3 0,-3-2 0,-4-4 0,0-1 0,-1-3 0,-1-3 0,2 1 0,-1 2 0,3 0 0,-2 2 0,1 0 0,1 1 0,0-1 0,3 2 0,0 2 0,1 0 0,-1 1 0,-1 0 0,1-1 0,0 2 0,3 1 0,0-1 0,1 0 0,2-1 0,1-2 0,1 0 0,0 4 0,3 5 0,3 9 0,3 6 0,3 4 0,-1 2 0,2 0 0,1 0 0,-2-1 0,0 1 0,-3-3 0,0-2 0,-3-3 0,0-4 0,1-2 0,0-1 0,1 0 0,-2 2 0,-7 0 0,2-3 0,-6-1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1:41:40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20571 1 24575,'0'31'0,"0"29"0,0 33 0,-2-34 0,1 1 0,-1-6 0,-1-1 0,-2 2 0,-2 0 0,-3 3 0,-3 1 0,-4 7 0,-4 1 0,-4 10 0,-4 1 0,-3-1 0,-4-3 0,-3-2 0,-3-2 0,-2-6 0,-1-3 0,-3-2 0,-2-4 0,-1-4 0,-2-2 0,-5 0 0,-2-1 0,0-2 0,-2-1 0,-1-1 0,-1 0 0,-4 0 0,-1-1 0,1-2 0,-2-2 0,-6 0 0,-3-2 0,-3-1 0,-2-2 0,-3-3 0,-3-2 0,26-9 0,-1 0 0,0-1-136,0-2 1,0 0-1,-1-1 136,-4 0 0,-1 0 0,-1-1 0,0 0 0,0-1 0,-1 0 0,-1 0 0,-1 0 0,0 0 0,-1 1 0,-2-1 0,2 1 0,1 1 0,1-1 0,0 2 0,2-1 0,1 1 0,0 1 0,1-1 0,1 0 0,0 1 0,1 0 0,1 0 0,-1-1 0,1 0 0,-1-2 0,0 0 0,0 0 0,-1-1 0,0-1 0,1-1 0,-1-1 0,1-2 0,-29 2 0,0-2 0,-2-3 0,-1-1 0,3-3 0,0 0 0,-1-1 0,-1 1 0,30 0 0,0 1 0,0-1 0,-30 3 0,1 1 0,-1 1 0,0 1 0,2-1 0,-1 0 0,1 1 0,-1-1 0,32-1 0,-1-1 0,0 1 0,0 0 0,1 0 0,0 0 0,-29 3 0,1 1 0,3 0 0,0 0 0,2-1 0,-1 0 0,1-2 0,-1-1 0,4-1 0,1-2 0,0 0 0,2-2 0,4-1 0,0 0 0,1 0 0,0 0 0,0 0 0,0 0 0,1-1 0,1-1 0,0-2 0,0-2 203,1-2 1,0-1-204,-3-4 0,-1-2 0,-2-2 0,-2-1 0,-4-2 0,-2-1 0,-5-2 0,0-1 0,0 1 0,0 0 0,29 8 0,0 0 0,-1 0-138,-1 0 1,-1 1-1,-1 0 138,0 1 0,-1 0 0,0 1 0,-1 0 0,-2-1 0,1 2 0,2 0 0,1 1 0,-1 1 0,-2 0 0,0 0 0,0 0 0,-1 1 0,1 0 0,-1 0 0,-1 1 0,0 0 0,0 0 0,-1 1 0,0 0 0,0-1 0,4 1 0,1 0 0,-1-1 0,1 1 0,0-1 0,1 1 0,0-1 0,1-1 0,-1 0 0,0-1 0,1-1 0,-1-1 0,-28-4 0,1-1 0,1-1 0,1-1 0,3 0 0,0-1 0,-3-1 0,0-1 0,-3 0 0,1 0 0,-1-2 0,1 1 0,-1-1 0,0 0 0,1 0 0,0 0 0,1-1 0,2 0 0,3-1 0,1 0 0,2 1 0,2-1 0,4 1 0,0 0 0,-2-1 0,0 0 0,1 2 0,0 0 0,1 1 0,0 0 0,0 1 0,1 1 0,-1-2 0,0-1 0,3 3 0,1-1 0,0 1 0,1 0 0,2 1 0,0 2 0,-2 1 0,0 1 206,0 0 1,0 0-207,-2 1 0,-1 1 0,-2-1 0,0 0 0,-3 0 0,0 0 0,-3 0 0,0 0 0,0 1 0,-1-1 0,2 2 0,0 0 0,2 0 0,0 0 0,0 1 0,0 0 0,1 0 0,-1-1 0,0 1 0,1 1 0,1-1 0,0 0 0,2 1 0,1 0 0,2 1 0,1 0 0,3 0 0,1 0 0,2-1 0,2 0 0,4 0 0,2 0 0,7 0 0,0 1 0,4 1 0,1 1 0,-42-4 0,-1-1 0,-1 1 0,1-1 0,-3 0 0,46 6 0,-1 0 0,-1 1 0,-1-1 0,-4-2 0,0 0 0,-1 1 0,0-1 0,0 0 0,1 0 0,1-1 0,1 0 0,5 1 0,1-1 0,-39-10 0,15 0 0,11 1 0,12 1 0,6-2 0,3 0 0,5 1 0,-1-2 0,4 2 0,5 1 0,7 4 0,11 6 0,5 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1:41:43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3290 4658 24575,'-31'0'0,"-16"0"0,-28 0 0,-2 0 0,-22-5 0,48-1 0,-1-2 0,-1-5 0,-2-2 0,-11-2 0,0-3 0,5-3 0,2-1 0,0 0 0,2-1 0,4 0 0,2 1 0,5-1 0,1 0 0,-37-22 0,8 4 0,5 2 0,2-3 0,-3-2 0,-2-6 0,1 1 0,-4-1 0,1-5 0,34 28 0,-1-2 0,-2-2 0,-2-1 0,1 0 0,-1 0 0,0 1 0,-1-1 0,1 3 0,-1 1 0,2 2 0,-2 1 0,0 0 0,-1 0 0,1 1 0,1 0 0,-1-2 0,2-1 0,1 2 0,1-1 0,-35-27 0,8 3 0,7 1 0,5-5 0,5-3 0,2-13 0,5-5 0,8 0 0,3 4 0,7 8 0,3 7 0,1 2 0,6 4 0,5 3 0,3 6 0,5 10 0,-1 11 0,1 1 0,1-5 0,1-4 0,2-4 0,0 5 0,-2 5 0,-2-5 0,-2-9 0,1-17 0,0-11 0,2-3 0,0-5 0,1-1 0,2-2 0,0 5 0,0 15 0,0 19 0,0 16 0,0 6 0,0-11 0,4-18 0,7-18 0,6-6 0,2 8 0,-5 7 0,-4 2 0,0-13 0,2-14 0,2-5 0,-1 4 0,-5 18 0,-3 19 0,-2 10 0,-3 7 0,0 1 0,0 2 0,0 1 0,0-3 0,0 0 0,0-10 0,0-3 0,0-2 0,0-1 0,0 7 0,0 3 0,0-1 0,0 3 0,0 3 0,0 4 0,0 9 0,0-2 0,0-1 0,0-3 0,0 1 0,0 3 0,0 4 0,0-3 0,-2-4 0,-1-6 0,-2-5 0,0 3 0,2 4 0,1 11 0,2 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1:41:44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3245 24575,'0'-37'0,"0"-16"0,0-25 0,-2-2 0,-3-7 0,-4-7 0,3 44 0,-2-1 0,1-10 0,0-2 0,0 2 0,1-1 0,1 2 0,0 0 0,3 5 0,0 1 0,-1-42 0,3 11 0,0 8 0,3 3 0,3 4 0,5 1 0,3 3 0,5-5 0,6-8 0,7-12 0,-12 42 0,1-1 0,1 0 0,0-1 0,0 2 0,1 1 0,-1 1 0,0 1 0,0-1 0,1 1 0,25-41 0,-1 5 0,-4 10 0,2 5 0,8-13 0,-22 33 0,1-1 0,4-6 0,0-1 0,-2 3 0,0 1 0,19-28 0,-16 27 0,-12 24 0,-6 8 0,-1 2 0,1-2 0,-1 1 0,-2 7 0,-5 2 0,-2 4 0,-4 1 0,-1-2 0,-2 5 0,-2-2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1:41:50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0 167 24575,'34'0'0,"6"0"0,8-1 0,-3-1 0,-3-2 0,-8-2 0,-9-1 0,0-1 0,-11 0 0,-5 2 0,-5 1 0,-1-2 0,1-5 0,3-3 0,6-4 0,4-1 0,1 3 0,-2 2 0,-3 7 0,0 4 0,3 2 0,-1 2 0,3 0 0,-4 1 0,-5 3 0,-2 1 0,-5 4 0,-2 0 0,0 2 0,0-1 0,0 2 0,0 32 0,0-11 0,0 29 0,1-17 0,4 2 0,6 4 0,5 0 0,3 2 0,-1-4 0,-3-3 0,-2-7 0,-3-5 0,-4-8 0,-2-8 0,-2-9 0,-2-5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1:42:15.1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10353 11434 24575,'0'-73'0,"0"19"0,0-9 0,-1-4 0,-1-9 0,-1-5-1321,0 0 0,0-5 0,-1-4 0,0-3 1321,0 4 0,-1-3 0,-1-3 0,1-2 0,0-3-539,1 17 0,0-2 0,0-2 0,-1-2 0,2-1 1,-1-1-1,0-1 539,1 3 0,0-3 0,0 0 0,1-2 0,-1 0 0,1-1 0,0 0 0,0 0-217,0 6 0,0 0 0,1 0 0,0-1 1,0 0-1,-1 0 0,1-1 0,0 0 1,0 0 216,0-2 0,0 0 0,-1-2 0,1 1 0,0 0 0,0-1 0,0 1 0,-1 1 0,0 0 0,-1-8 0,0 0 0,0 0 0,0 0 0,0 1 0,-1 1 0,-1 1 0,0 1-310,0-5 0,-2 1 0,0 1 0,0 1 0,-1 1 0,1-1 1,-1 0 309,-1 1 0,1 0 0,-1 0 0,0 0 0,-1 1 0,1 0 0,0 2 0,0 6 0,0 1 0,0 0 0,0 1 0,-1 1 0,1 0 0,0 0-47,-1-10 0,0 0 1,-1 1-1,1 0 0,0 1 1,0 0 46,0 4 0,1 0 0,-1 0 0,1 1 0,-1 2 0,1 1 243,-3-8 0,1 2 0,-1 2 1,0 1-1,0 0-243,0 5 0,0 1 0,0 0 0,0 2 0,-1 2 620,-2-10 1,0 2-1,-1 2 1,0 2-621,-5-17 0,-1 3 0,-1 4 949,1 11 0,-1 3 0,-1 2-949,2 11 0,-1 1 0,-2 3 0,-12-19 0,-4 3 1392,-1 5 1,-4 3-1393,-3 2 0,-3 2 0,-3-1 0,-3 2 0,0 1 0,-2 2 0,-4 1 0,-4 0 0,-6 0 0,-4 2 0,-3 2 0,-2 4 0,25 18 0,0 2 0,-2 2 0,-3 2 0,0 1 0,-2 2 0,1 3 0,-1 2 0,-2 2 564,-4 2 0,-1 2 1,-2 3-565,-1 2 0,-2 1 0,-3 4-176,-14 3 0,-4 3 0,-4 4 176,15 2 0,-4 3 0,-1 2 0,-1 2-459,13 0 1,-2 1 0,0 1 0,-2 2-1,-1 1 459,4 0 0,-2 2 0,-1 0 0,0 1 0,-2 1 0,1 1-483,-4 1 0,0 2 0,-1 0 0,0 1 0,-1 0 0,1-1 483,-1-1 0,0 1 0,0 0 0,-1-1 0,0 0 0,0 0 0,-3 0 0,-1 0 0,-1 0 0,0-1 0,1 0 0,0-1 0,1-1 0,1 0 0,0-1 0,-1 0 0,2-1 0,-1-1 0,4-2 0,1 0 0,0-1 0,0 0 0,0-1 0,0 1-251,0-2 0,0 1 0,1-1 0,0 0 0,0-1 0,2 0 251,-9 1 0,1-1 0,0 0 0,3 0 0,1-1 49,-9 2 0,3-1 1,2 0-1,2 0-49,10-1 0,1 0 0,3-1 0,2 0 603,-8 2 1,4-1-1,3-1-603,-17 4 0,6-3 1521,16-3 0,5-1-1521,14-4 0,5 0 2767,-18-1-2767,29-4 1584,17 0-1584,10-2 257,1-2-257,-2-3 0,-3-2 0,-6 0 0,-2 1 0,-2-1 0,-4 0 0,2-1 0,0 2 0,5 2 0,5 2 0,1 1 0,-7 1 0,-14 2 0,-16 0 0,-14 0 0,-10 0 0,6 0 0,2 0 0,14 0 0,17 0 0,16 0 0,11 0 0,10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1:42:17.3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11502 128 24575,'-61'0'0,"-34"0"0,29 0 0,-4 0 0,-5 0 0,-4 0 0,-15 0 0,-6 0-843,22 0 0,-4 0 0,-2 0 843,-10 0 0,-4 0 0,-2 0 0,16 0 0,-2 0 0,-2 0 0,2 0-327,0 0 1,1 0-1,0 0 1,-1 0 326,0 0 0,0 0 0,0 0 0,1 0 0,0 0 0,1 0 0,0 0 0,2 0 0,4 0 0,1-1 0,1 1 0,0 1-7,-23 0 0,0 1 0,2 1 7,8 0 0,3 1 0,-1 0 0,1 0 0,1 0 0,0 0 0,-1 1 0,1-2 0,1 1 0,6-2 0,1-1 0,-1 0 0,-3 0 0,0-1 0,-1 0 0,3 0 0,1 0 0,0 0-148,3 0 1,0 1-1,1-2 148,-4 0 0,0-1 0,1-1 0,4-2 0,0 0 0,1-1 0,4-1 0,1 0 0,-1 0 0,-1-1 0,-2 0 0,3-1 0,-26-2 0,3 0 542,3 0 1,1 0-543,2 0 0,2 0 809,9 1 1,1 1-810,2 2 0,1 2 515,3 1 0,1 2-515,-2 1 0,1 0 272,2 0 1,-1 2-273,0 0 0,1 2 10,-2 3 0,0 2-10,-1 5 0,0 2 0,-5 4 0,0 2 0,-1 1 0,-1 0 0,1 1 0,0-1 0,1-1 0,1 1 0,-1 1 0,0 2 0,0 1 0,-1 2 0,2 1 0,-1 1 0,-5 3 0,0 1 0,0 0 0,0-1 0,-3 2 0,0 1 0,2-2 0,1 0 0,5-3 0,2 0 0,2 0 0,0 1 0,3 1 0,0 0 0,3-1 0,1 1 0,3-1 0,2 1 0,5-1 0,3 0 0,5-1 0,2 1 0,2 1 0,1 0 0,-31 31 0,10-5 0,7-1 0,3 5 0,-2 9 0,23-31 0,0 0 0,-3 2 0,0 1 0,-2 2 0,0 1 0,-3-1 0,-1 1 0,-4 4 0,-2-2 0,-1 1 0,-1-2 0,-2 0 0,0 0 0,0 1 0,1-1 0,2-3 0,1 0 0,3 0 0,1 0 0,6-5 0,2-1 0,-24 32 0,13-9 0,2-2 0,1 5 0,-8 8 0,-5 9 0,0-7 0,8-16 0,15-19 0,13-17 0,7-8 0,6-4 0,9-16 0,2-3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1:42:19.6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0 24575,'0'22'0,"0"12"0,0 20 0,0 5 0,0 2 0,0-1 0,-2-6 0,-5-3 0,-1-7 0,0-10 0,4-6 0,1-5 0,1-8 0,-1-4 0,1-2 0,2-2 0,0 1 0,0 1 0,0 3 0,0 1 0,0 0 0,0 2 0,0-2 0,2 0 0,1-3 0,3-4 0,2-2 0,1-4 0,0-4 0,0-5 0,3-5 0,1-4 0,5 3 0,13 2 0,16 3 0,19 6 0,17 1 0,4 3 0,-6 0 0,-14 0 0,-19 0 0,-16 0 0,-10 0 0,-13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12.43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24575,'23'40'0,"1"-7"0,8-5 0,4-7 0,2-2 0,8 3 0,6 1 0,3-2 0,2-1 0,-1-5 0,0-2 0,-3-1 0,-5-4 0,-9 0 0,-7-3 0,-6 0 0,0 1 0,-1-2 0,-2 3 0,-2-2 0,-6 0 0,-5 0 0,-5-2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14.03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 0 24575,'0'72'0,"0"8"0,0 8 0,0-10 0,0-22 0,0-21 0,0-9 0,0 0 0,-3 3 0,0 10 0,0 4 0,1 1 0,2-5 0,0-10 0,0-8 0,0-4 0,0-2 0,0-5 0,0-1 0,0 0 0,0 0 0,0-1 0,0 1 0,0-4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17.20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11 24575,'80'0'0,"11"0"0,-18 0 0,10 0 0,-13 0 0,4 0 0,4 0-868,14 0 0,5 0 0,0 0 868,-19 0 0,2 0 0,-1 0 0,-1 0 0,20 0 0,-2 0 0,-1 0 0,-4 0 0,-1 0 0,-2 0 48,-7 0 0,0 0 0,-3 0-48,-4 0 0,-2 0 0,-2 0 0,28 0 0,-3 0 293,-9 0 0,-2 0-293,-4 0 0,-2 0 0,-4 0 0,-2 0 0,-3 0 0,-2 0 654,-7 0 1,-1 0-655,-8 0 0,-2 0 565,40 0-565,-9 0 0,-10 0 0,-10 0 0,-17 0 0,-21-5 0,-12 4 0,-8-3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05:26:18.9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24575,'82'2'0,"-29"4"0,4 3 0,10 5 0,3 3 0,1 1 0,-1 2 0,-9-2 0,-4 0 0,33 13 0,-22-6 0,-19-4 0,-12-2 0,-5-3 0,-5-2 0,1-1 0,-3-3 0,-5 1 0,-6-1 0,-8 0 0,-4-1 0,-2 1 0,-3-1 0,-6 2 0,-9 4 0,-14 11 0,-13 19 0,-20 30 0,25-23 0,-2 5 0,-6 8 0,0 2 0,3-4 0,2-1 0,7-10 0,4-3 0,-9 15 0,24-29 0,10-13 0,5-8 0,2-3 0,0-2 0,0 0 0,0 0 0,0-2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A1779-A9D3-5246-BCE2-402B7DACA942}" type="datetimeFigureOut">
              <a:rPr lang="en-US" smtClean="0"/>
              <a:t>10/2/25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30AB7-ED17-0D43-BA3B-85E1FBF3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0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57074-5F92-2E0E-AE86-E690317D1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04B99-FAA5-03E1-CE43-E1F4ACA54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534F5-AD4C-3925-5D8F-1BA76051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C47D7-7567-A3D5-C7F9-B3AC0ADAA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33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281A8-6A64-6457-7594-5AF85E082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3D9FFD-85BD-257B-7532-EC72FBB1D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BD2435-5F38-78B5-553B-A8D0E8B61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4FA-770A-836C-BB2B-AA067B850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4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63FA6-588B-3950-4C37-0719BBA51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4793C-BD01-54DD-F0FB-3EBCE4A7F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A3190-E3C0-13BD-E924-D443708A1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0C5F2-E0A7-69FE-3A7E-E42718012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09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C51A0-C97F-F82D-51E4-0BF6CA8EC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BF00CA-9292-8702-E522-23BFBDFEA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C4203E-EAE1-86F7-5F6A-AC177A77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5BAC4-EBA5-5077-C7D7-C48F693CE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68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FE4C8-44B7-AD0B-CB4F-65F5028C1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B16D2-A1B5-0223-134B-8AE0AB0F0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C85A8-D932-DE96-6C30-6E1BAC77F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A7E1F-9CD1-2E21-4755-0D0530AEA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83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2E7E-04A5-1824-56C6-338FADB48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DD3A1F-0EC2-3256-8613-25416D922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564A64-CA56-D467-4184-8118E7D12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FC5C1-768C-1171-2A35-298F0EC856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48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00636-B0C3-F7B3-1AE6-A974D4525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9A973-F9BF-8A87-E0A4-985D37A2F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8CFAE-F349-D764-C5D0-66ABA9FBD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CA158-6D90-606C-29F3-6356A9A84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6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BA904-C9C9-3FD6-74B2-799E54F26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F04ED-1342-5936-996C-DF503535C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52FD3-A77E-AFDA-1EE7-29B2DF810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BEDF6-8152-C7D1-43CB-00DC1F445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14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CF1B5-C3FC-66AC-1D49-A89F0C921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EBB4E-3A0F-8E68-F1D9-F7A96CE0B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650202-C025-0F0B-E2BF-C10752C18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0BC7-7AA3-094A-D66E-BC86C340F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04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DF0BD-ACD8-F434-16B7-F515BCE38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C5B16C-C83B-B96A-988A-91982EA58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BB8C6B-365F-A2F6-5ACD-7D27EB4D0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1CAE5-7910-0516-7792-3EF8238E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3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8DBF-81F8-2CB1-93B2-7CE34020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B129E-1E59-C1E7-0F24-89689CDB0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BAA486-054A-A066-4859-A4A518F0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DA185-05AE-35A0-C900-B3816751C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8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C2642-014D-1A82-8256-4AC697A70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DC639F-C94B-A53C-5D6F-B59229B80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D1EEFF-4AC3-8BDE-3060-C46AB6651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FB9E0-D8B4-E6FD-A60E-376893A73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FAB7F-7231-FEB6-67AE-01FF0AB3B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C99B9-482D-4113-481E-63D443BA1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B23371-9206-EEB5-6E79-64BCBC2F3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631F9-4930-4D26-3016-1DAD478218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13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E34D3-45F1-C81E-4E69-DEA8991A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9AA6CC-BD70-6F8E-184A-1749C6ACD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7F0D21-490F-7750-89CA-325B47B49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A02FA-9690-709E-0BEC-FBDC4262C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34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7398-9C6D-C80A-74FD-849CF892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7B449-2F35-16EE-004E-100FF53A1E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69721-4670-89BD-65B8-60E18B9ED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263C8-8340-02ED-C4C6-5DA032B148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02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6DCCF-38D7-1609-37D2-588CE0AF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93673-2890-6707-ECB7-29A7F0CD8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2A26C-65F9-DF1F-293D-0630BB82E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DAFCA-EA87-1921-30AF-2C399FF82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78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3F146-8362-67A9-0B41-A2019587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192B4-F9F2-6A68-598D-F57A2DB3F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F1088-AF28-19F3-AF53-D161C5B35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F3BC0-B8C5-DBE5-41AE-A1CC2A0EE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86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8C66-DF2B-A282-3B61-AB4AD17C9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8F6E9-051F-291E-D1EB-E6BDCE01D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D768ED-CB97-5FA8-948E-EAF862B82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FA9E0-A945-12A2-6FA2-C1A9F1033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9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CFA95-2F95-862F-6BA4-976380BE3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8A10A-E9E1-494E-A84D-AD1AC0783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541F4E-1894-5649-9FCE-9C8F22B3A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8DCD6-C74B-B89F-2037-18A84C814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7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A3A86-8AD4-F107-1EC6-EE7123987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337DD-482D-363E-76C7-657E74426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D30BC-5A37-03CE-6AD1-ADDF432DE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87E2E-27B9-9FF7-5815-5D275C852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2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00E9-956B-5EC1-7474-217598A62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3876B-E329-B7E9-7019-E5597BE07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E6E3C-9AE8-B8A7-0AFF-EB0ED355E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A15EE-E725-F60A-FFEB-CA80852BC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62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E5C-D11C-67D6-F450-42110983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AD2613-F108-240A-06CD-AB383CA0E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FF6D5-3CC9-E477-BB0A-BD7F96571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B9299-9A56-FA73-2629-2041C7984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3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77148-92EA-9E01-BC14-DCFAA233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C8B8-D560-2283-4D2C-F36F2B19E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CEF80-4EA8-FE35-DD68-46465133C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010F7-C88D-B407-FF60-55DE709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5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B107-6E27-B6B8-3D6C-C387CF3C9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D8FC2-C31A-5EB0-A62E-D98798095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7A99C-AA0A-62D2-9C38-EB3A2582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A595-021F-51FA-1F40-E8AFF45C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4153-0623-FC85-877B-5B083C2B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2A1-F2F4-FA91-63D5-6F3EFB4C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26A89-B74C-A254-26EB-0CA1C0E7B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A874-5C74-9644-6217-AAB6EE66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DEC0B-36A8-92CD-A141-67B874B2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9FB4-411F-A7B4-BA73-B5127311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3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8552B-C034-F1C0-3DE0-6A828CFB7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34C9D-BE58-D6F2-0E14-FC1B35670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30D49-320F-8B65-6765-4EEB7FBA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93EF-1E43-699E-510E-B10F660E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D1C8-A8CE-AAE3-1002-3BCA4431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CF0-614E-F3E5-0172-9F62171E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D281-DC6D-D7A7-C4E6-D77264A4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74CD7-305B-D11E-9D97-E36078F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ACC9-4149-A0FA-9963-00B8568D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C1E7-76FC-F8D8-806D-D8DBD203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8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5BDF-E3A1-4C2D-A88B-760CF4E0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07C4-6C7D-723C-F5FA-75AC2EAC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6DD4-FB1D-EE63-C440-732EA7E2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8BEED-74FB-F846-AECD-0006B592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B486-1B07-3A70-9074-03EDDD07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D3A8-1A5D-FDB4-A790-50F78561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40FB1-4A9E-9EB3-FB3E-DA345EFF6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03834-3831-5317-3FB8-980F7462E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C7196-615D-7406-9DD8-0CA3F943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E2E13-2E9C-A8DA-67F7-09EE4263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A6D69-FE8A-C35B-84AB-79554DE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1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8958-3C63-E64E-B34B-8DE36074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A9EF3-5678-D002-0364-FE3FA420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8CD19-946B-B96C-C936-09DAEB758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FCFED-F800-D7D8-2F35-50FE6F03E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1C22F-FF0C-E459-2175-33996903C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15A23-9438-C557-5AEE-FD5A66EB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AB8BA-B5F1-5848-B46B-71773C17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8326A-84DA-0D73-881F-78E54799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3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43C3-7437-CF4C-ED41-45575B3F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8E424-258E-0836-14F3-1BF2E453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A725-3777-DA54-704A-421EB981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4F844-3888-6BAA-94AE-EAB594CD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91D9C-1E89-1105-7116-B5E52FCB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0E437-3E92-7E2B-F679-E4089E6B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42BFA-C64E-513A-1D43-F74CEFD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4F82-AB96-9C21-C542-6408BD66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F3CC-DDFC-B518-A00F-03BDBF767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97D5C-4E9E-EFB8-90DB-B69BCE15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F8BD-2B52-F23C-839B-BD8CE7BC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87652-ED32-6487-A5A2-E4E2FB9C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A1001-5048-0A0A-4FD2-DA01A61C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5C3A-9783-BC4E-9040-8817C501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67D8-032F-FCF8-936A-9261A6D06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2B2E5-8E87-E6A4-2705-21AFFB737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07C15-3E98-1C40-AA63-E1011CCD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24D7-5F99-B7FE-4168-5842409F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2521B-709C-4140-1FA8-593334C2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DBB7E0-97D0-F509-BAB5-45F3B15340B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6F4C3-B010-E47B-FF24-50A73974AFE0}"/>
              </a:ext>
            </a:extLst>
          </p:cNvPr>
          <p:cNvSpPr/>
          <p:nvPr userDrawn="1"/>
        </p:nvSpPr>
        <p:spPr>
          <a:xfrm>
            <a:off x="11506200" y="61722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539BE-3203-DE25-5D52-BE53A08EA61B}"/>
              </a:ext>
            </a:extLst>
          </p:cNvPr>
          <p:cNvSpPr txBox="1"/>
          <p:nvPr userDrawn="1"/>
        </p:nvSpPr>
        <p:spPr>
          <a:xfrm rot="16200000">
            <a:off x="11200207" y="671017"/>
            <a:ext cx="129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Fall 2025</a:t>
            </a:r>
            <a:endParaRPr lang="en-PK" sz="1200" kern="120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63BB9-EB16-2B71-C712-5A6E1B384895}"/>
              </a:ext>
            </a:extLst>
          </p:cNvPr>
          <p:cNvSpPr txBox="1"/>
          <p:nvPr userDrawn="1"/>
        </p:nvSpPr>
        <p:spPr>
          <a:xfrm rot="16200000">
            <a:off x="10627459" y="3988652"/>
            <a:ext cx="244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Software Design and Architecture (SE322) By Mr. Said Nabi</a:t>
            </a:r>
            <a:endParaRPr lang="en-PK" sz="1200" kern="120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A7DF65E-C177-D14E-69F8-F97164B77A92}"/>
              </a:ext>
            </a:extLst>
          </p:cNvPr>
          <p:cNvSpPr txBox="1">
            <a:spLocks/>
          </p:cNvSpPr>
          <p:nvPr userDrawn="1"/>
        </p:nvSpPr>
        <p:spPr>
          <a:xfrm>
            <a:off x="11571551" y="6316225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2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23.png"/><Relationship Id="rId4" Type="http://schemas.openxmlformats.org/officeDocument/2006/relationships/customXml" Target="../ink/ink15.xml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1.png"/><Relationship Id="rId18" Type="http://schemas.openxmlformats.org/officeDocument/2006/relationships/customXml" Target="../ink/ink26.xml"/><Relationship Id="rId3" Type="http://schemas.openxmlformats.org/officeDocument/2006/relationships/image" Target="../media/image26.pn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customXml" Target="../ink/ink23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customXml" Target="../ink/ink18.xml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30.png"/><Relationship Id="rId24" Type="http://schemas.openxmlformats.org/officeDocument/2006/relationships/customXml" Target="../ink/ink29.xml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customXml" Target="../ink/ink22.xml"/><Relationship Id="rId19" Type="http://schemas.openxmlformats.org/officeDocument/2006/relationships/image" Target="../media/image34.png"/><Relationship Id="rId4" Type="http://schemas.openxmlformats.org/officeDocument/2006/relationships/customXml" Target="../ink/ink19.xml"/><Relationship Id="rId9" Type="http://schemas.openxmlformats.org/officeDocument/2006/relationships/image" Target="../media/image29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40.png"/><Relationship Id="rId4" Type="http://schemas.openxmlformats.org/officeDocument/2006/relationships/customXml" Target="../ink/ink31.xml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39.xml"/><Relationship Id="rId18" Type="http://schemas.openxmlformats.org/officeDocument/2006/relationships/image" Target="../media/image50.png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12" Type="http://schemas.openxmlformats.org/officeDocument/2006/relationships/image" Target="../media/image47.png"/><Relationship Id="rId17" Type="http://schemas.openxmlformats.org/officeDocument/2006/relationships/customXml" Target="../ink/ink41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ustomXml" Target="../ink/ink38.xml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customXml" Target="../ink/ink37.xml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7.xml"/><Relationship Id="rId18" Type="http://schemas.openxmlformats.org/officeDocument/2006/relationships/image" Target="../media/image58.png"/><Relationship Id="rId26" Type="http://schemas.openxmlformats.org/officeDocument/2006/relationships/image" Target="../media/image62.png"/><Relationship Id="rId3" Type="http://schemas.openxmlformats.org/officeDocument/2006/relationships/customXml" Target="../ink/ink42.xml"/><Relationship Id="rId21" Type="http://schemas.openxmlformats.org/officeDocument/2006/relationships/customXml" Target="../ink/ink51.xml"/><Relationship Id="rId34" Type="http://schemas.openxmlformats.org/officeDocument/2006/relationships/image" Target="../media/image66.png"/><Relationship Id="rId7" Type="http://schemas.openxmlformats.org/officeDocument/2006/relationships/customXml" Target="../ink/ink44.xml"/><Relationship Id="rId12" Type="http://schemas.openxmlformats.org/officeDocument/2006/relationships/image" Target="../media/image55.png"/><Relationship Id="rId17" Type="http://schemas.openxmlformats.org/officeDocument/2006/relationships/customXml" Target="../ink/ink49.xml"/><Relationship Id="rId25" Type="http://schemas.openxmlformats.org/officeDocument/2006/relationships/customXml" Target="../ink/ink53.xml"/><Relationship Id="rId33" Type="http://schemas.openxmlformats.org/officeDocument/2006/relationships/customXml" Target="../ink/ink57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29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customXml" Target="../ink/ink46.xml"/><Relationship Id="rId24" Type="http://schemas.openxmlformats.org/officeDocument/2006/relationships/image" Target="../media/image61.png"/><Relationship Id="rId32" Type="http://schemas.openxmlformats.org/officeDocument/2006/relationships/image" Target="../media/image65.png"/><Relationship Id="rId5" Type="http://schemas.openxmlformats.org/officeDocument/2006/relationships/customXml" Target="../ink/ink43.xml"/><Relationship Id="rId15" Type="http://schemas.openxmlformats.org/officeDocument/2006/relationships/customXml" Target="../ink/ink48.xml"/><Relationship Id="rId23" Type="http://schemas.openxmlformats.org/officeDocument/2006/relationships/customXml" Target="../ink/ink52.xml"/><Relationship Id="rId28" Type="http://schemas.openxmlformats.org/officeDocument/2006/relationships/image" Target="../media/image63.png"/><Relationship Id="rId36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customXml" Target="../ink/ink50.xml"/><Relationship Id="rId31" Type="http://schemas.openxmlformats.org/officeDocument/2006/relationships/customXml" Target="../ink/ink56.xml"/><Relationship Id="rId4" Type="http://schemas.openxmlformats.org/officeDocument/2006/relationships/image" Target="../media/image51.png"/><Relationship Id="rId9" Type="http://schemas.openxmlformats.org/officeDocument/2006/relationships/customXml" Target="../ink/ink45.xml"/><Relationship Id="rId14" Type="http://schemas.openxmlformats.org/officeDocument/2006/relationships/image" Target="../media/image56.png"/><Relationship Id="rId22" Type="http://schemas.openxmlformats.org/officeDocument/2006/relationships/image" Target="../media/image60.png"/><Relationship Id="rId27" Type="http://schemas.openxmlformats.org/officeDocument/2006/relationships/customXml" Target="../ink/ink54.xml"/><Relationship Id="rId30" Type="http://schemas.openxmlformats.org/officeDocument/2006/relationships/image" Target="../media/image64.png"/><Relationship Id="rId35" Type="http://schemas.openxmlformats.org/officeDocument/2006/relationships/customXml" Target="../ink/ink58.xml"/><Relationship Id="rId8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85838"/>
            <a:ext cx="8303190" cy="2362200"/>
          </a:xfrm>
        </p:spPr>
        <p:txBody>
          <a:bodyPr>
            <a:normAutofit fontScale="90000"/>
          </a:bodyPr>
          <a:lstStyle/>
          <a:p>
            <a:pPr eaLnBrk="0" hangingPunct="0">
              <a:spcBef>
                <a:spcPct val="20000"/>
              </a:spcBef>
              <a:spcAft>
                <a:spcPts val="600"/>
              </a:spcAft>
            </a:pP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r>
              <a:rPr lang="en-US" sz="3600" b="1">
                <a:solidFill>
                  <a:srgbClr val="0000CC"/>
                </a:solidFill>
              </a:rPr>
              <a:t>Software Design and architecture (SE322) </a:t>
            </a:r>
            <a:br>
              <a:rPr lang="en-US" sz="3600" b="1">
                <a:solidFill>
                  <a:srgbClr val="0000CC"/>
                </a:solidFill>
              </a:rPr>
            </a:br>
            <a:br>
              <a:rPr lang="en-US" sz="3600" b="1">
                <a:solidFill>
                  <a:srgbClr val="0000CC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gg</a:t>
            </a:r>
            <a:br>
              <a:rPr lang="en-US" b="1">
                <a:solidFill>
                  <a:srgbClr val="0000CC"/>
                </a:solidFill>
              </a:rPr>
            </a:br>
            <a:endParaRPr lang="en-GB" sz="310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6781800" cy="2514600"/>
          </a:xfrm>
        </p:spPr>
        <p:txBody>
          <a:bodyPr>
            <a:normAutofit/>
          </a:bodyPr>
          <a:lstStyle/>
          <a:p>
            <a:pPr marL="511175" indent="-279400"/>
            <a:r>
              <a:rPr lang="en-US">
                <a:solidFill>
                  <a:srgbClr val="006600"/>
                </a:solidFill>
              </a:rPr>
              <a:t>Said Nabi</a:t>
            </a:r>
          </a:p>
          <a:p>
            <a:pPr marL="511175" indent="-279400"/>
            <a:r>
              <a:rPr lang="en-US">
                <a:solidFill>
                  <a:srgbClr val="7030A0"/>
                </a:solidFill>
              </a:rPr>
              <a:t>said.nabi@giki.edu.pk</a:t>
            </a:r>
            <a:endParaRPr lang="en-US" b="1">
              <a:solidFill>
                <a:srgbClr val="7030A0"/>
              </a:solidFill>
              <a:cs typeface="Times New Roman" pitchFamily="18" charset="0"/>
            </a:endParaRPr>
          </a:p>
          <a:p>
            <a:pPr marL="511175" indent="-279400"/>
            <a:endParaRPr lang="en-US">
              <a:solidFill>
                <a:srgbClr val="006600"/>
              </a:solidFill>
            </a:endParaRPr>
          </a:p>
          <a:p>
            <a:pPr marL="511175" indent="-279400"/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Faculty of Computer Science and engineering</a:t>
            </a:r>
          </a:p>
          <a:p>
            <a:pPr marL="511175" indent="-279400"/>
            <a:r>
              <a:rPr lang="en-US">
                <a:solidFill>
                  <a:srgbClr val="0070C0"/>
                </a:solidFill>
              </a:rPr>
              <a:t>Gik Institute Topi, Swabi</a:t>
            </a:r>
          </a:p>
          <a:p>
            <a:endParaRPr lang="en-GB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89200" y="30480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indent="-279400"/>
            <a:r>
              <a:rPr lang="en-US">
                <a:solidFill>
                  <a:schemeClr val="tx1"/>
                </a:solidFill>
              </a:rPr>
              <a:t>Week 05</a:t>
            </a:r>
          </a:p>
          <a:p>
            <a:endParaRPr lang="en-GB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Admissions - Ghulam Ishaq Khan Institute of Engineering ...">
            <a:extLst>
              <a:ext uri="{FF2B5EF4-FFF2-40B4-BE49-F238E27FC236}">
                <a16:creationId xmlns:a16="http://schemas.microsoft.com/office/drawing/2014/main" id="{EEEDED95-EC48-C068-23B0-993A483F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48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EFCF0EC-18F4-E8A7-B429-BFBE4FD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9110910" y="1310957"/>
            <a:ext cx="2438399" cy="36576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20/01/2025</a:t>
            </a:r>
          </a:p>
        </p:txBody>
      </p:sp>
    </p:spTree>
    <p:extLst>
      <p:ext uri="{BB962C8B-B14F-4D97-AF65-F5344CB8AC3E}">
        <p14:creationId xmlns:p14="http://schemas.microsoft.com/office/powerpoint/2010/main" val="169695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C5DC-383A-B15B-7759-F584D8936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974E02-BF1A-6D8B-A477-080F571A1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C0A71-95A7-0B95-6550-F6938E81D852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A90C38-E578-9FD3-55CA-7A68E622FAE8}"/>
              </a:ext>
            </a:extLst>
          </p:cNvPr>
          <p:cNvSpPr txBox="1">
            <a:spLocks/>
          </p:cNvSpPr>
          <p:nvPr/>
        </p:nvSpPr>
        <p:spPr>
          <a:xfrm>
            <a:off x="255119" y="42032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US" i="1"/>
              <a:t>A </a:t>
            </a:r>
            <a:r>
              <a:rPr lang="en-US" b="1" i="1">
                <a:solidFill>
                  <a:schemeClr val="accent1"/>
                </a:solidFill>
              </a:rPr>
              <a:t>collection</a:t>
            </a:r>
            <a:r>
              <a:rPr lang="en-US" i="1"/>
              <a:t> of </a:t>
            </a:r>
            <a:r>
              <a:rPr lang="en-US" b="1" i="1">
                <a:solidFill>
                  <a:schemeClr val="accent1"/>
                </a:solidFill>
              </a:rPr>
              <a:t>patterns</a:t>
            </a:r>
            <a:r>
              <a:rPr lang="en-US" i="1"/>
              <a:t> that are related to a </a:t>
            </a:r>
            <a:r>
              <a:rPr lang="en-US" b="1" i="1">
                <a:solidFill>
                  <a:srgbClr val="FF0000"/>
                </a:solidFill>
              </a:rPr>
              <a:t>certain problem space </a:t>
            </a:r>
            <a:r>
              <a:rPr lang="en-US" i="1"/>
              <a:t>is called a </a:t>
            </a:r>
            <a:r>
              <a:rPr lang="en-US" b="1" i="1">
                <a:solidFill>
                  <a:schemeClr val="accent1"/>
                </a:solidFill>
              </a:rPr>
              <a:t>Pattern Language</a:t>
            </a:r>
            <a:r>
              <a:rPr lang="en-US" i="1"/>
              <a:t>.</a:t>
            </a:r>
          </a:p>
          <a:p>
            <a:pPr lvl="1"/>
            <a:r>
              <a:rPr lang="en-US"/>
              <a:t>A </a:t>
            </a:r>
            <a:r>
              <a:rPr lang="en-US" b="1">
                <a:solidFill>
                  <a:schemeClr val="accent1"/>
                </a:solidFill>
              </a:rPr>
              <a:t>Pattern Language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is a group of patterns tailored to a </a:t>
            </a:r>
            <a:r>
              <a:rPr lang="en-US" b="1">
                <a:solidFill>
                  <a:schemeClr val="accent1"/>
                </a:solidFill>
              </a:rPr>
              <a:t>specific domain or problem context</a:t>
            </a:r>
            <a:r>
              <a:rPr lang="en-PK">
                <a:solidFill>
                  <a:schemeClr val="accent1"/>
                </a:solidFill>
              </a:rPr>
              <a:t> </a:t>
            </a:r>
          </a:p>
          <a:p>
            <a:pPr lvl="2"/>
            <a:r>
              <a:rPr lang="en-US"/>
              <a:t>Pattern language of </a:t>
            </a:r>
            <a:r>
              <a:rPr lang="en-US" b="1"/>
              <a:t>game design </a:t>
            </a:r>
            <a:r>
              <a:rPr lang="en-US"/>
              <a:t>will be different from that of </a:t>
            </a:r>
            <a:r>
              <a:rPr lang="en-US" b="1"/>
              <a:t>accounting software</a:t>
            </a:r>
            <a:r>
              <a:rPr lang="en-US"/>
              <a:t>. </a:t>
            </a:r>
          </a:p>
          <a:p>
            <a:pPr marL="914400" lvl="2" indent="0">
              <a:buNone/>
            </a:pPr>
            <a:endParaRPr lang="en-US"/>
          </a:p>
          <a:p>
            <a:pPr marL="914400" lvl="2" indent="0">
              <a:buNone/>
            </a:pPr>
            <a:endParaRPr lang="en-PK"/>
          </a:p>
          <a:p>
            <a:r>
              <a:rPr lang="en-US"/>
              <a:t>Choosing the correct pattern language is like choosing the right spoken language. </a:t>
            </a:r>
          </a:p>
          <a:p>
            <a:pPr lvl="1"/>
            <a:r>
              <a:rPr lang="en-US"/>
              <a:t>You wouldn’t speak Spanish in a room full of Mandarin speakers. Similarly, your </a:t>
            </a:r>
            <a:r>
              <a:rPr lang="en-US" b="1"/>
              <a:t>design choices must match your problem space</a:t>
            </a:r>
            <a:r>
              <a:rPr lang="en-US"/>
              <a:t>.</a:t>
            </a:r>
            <a:endParaRPr lang="en-PK"/>
          </a:p>
          <a:p>
            <a:pPr lvl="1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60C34F-0C26-76DF-C485-05B98BD85129}"/>
              </a:ext>
            </a:extLst>
          </p:cNvPr>
          <p:cNvSpPr txBox="1">
            <a:spLocks/>
          </p:cNvSpPr>
          <p:nvPr/>
        </p:nvSpPr>
        <p:spPr>
          <a:xfrm>
            <a:off x="579164" y="265695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Patterns Language</a:t>
            </a:r>
          </a:p>
        </p:txBody>
      </p:sp>
    </p:spTree>
    <p:extLst>
      <p:ext uri="{BB962C8B-B14F-4D97-AF65-F5344CB8AC3E}">
        <p14:creationId xmlns:p14="http://schemas.microsoft.com/office/powerpoint/2010/main" val="59306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18DA3-87FD-7603-0DE2-1F72937C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353CF8-CD00-2951-7A72-F5875452C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2EBF6F-B41E-9D2F-DEFE-03F76BF8BD89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6F6F77-380A-EA8D-978E-5AD0F5F6EAE2}"/>
              </a:ext>
            </a:extLst>
          </p:cNvPr>
          <p:cNvSpPr txBox="1">
            <a:spLocks/>
          </p:cNvSpPr>
          <p:nvPr/>
        </p:nvSpPr>
        <p:spPr>
          <a:xfrm>
            <a:off x="255119" y="405908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US"/>
              <a:t>There are </a:t>
            </a:r>
            <a:r>
              <a:rPr lang="en-US" b="1">
                <a:solidFill>
                  <a:schemeClr val="accent1"/>
                </a:solidFill>
              </a:rPr>
              <a:t>three categories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of design patterns outlined by the Gang of Four:</a:t>
            </a:r>
            <a:endParaRPr lang="en-PK"/>
          </a:p>
          <a:p>
            <a:pPr marL="514350" indent="-514350">
              <a:buFont typeface="+mj-lt"/>
              <a:buAutoNum type="arabicPeriod"/>
            </a:pPr>
            <a:r>
              <a:rPr lang="en-PK" b="1">
                <a:solidFill>
                  <a:schemeClr val="accent1"/>
                </a:solidFill>
              </a:rPr>
              <a:t>Creational Patterns: </a:t>
            </a:r>
          </a:p>
          <a:p>
            <a:pPr lvl="1"/>
            <a:r>
              <a:rPr lang="en-US" i="1"/>
              <a:t>Creational Patterns tackle how you handle creating new objects.</a:t>
            </a:r>
          </a:p>
          <a:p>
            <a:pPr lvl="2"/>
            <a:r>
              <a:rPr lang="en-US"/>
              <a:t>Singleton Pattern, Prototype Pattern, Factory Method Pattern, Abstract Factory Pattern</a:t>
            </a:r>
            <a:endParaRPr lang="en-US" i="1"/>
          </a:p>
          <a:p>
            <a:pPr marL="514350" indent="-514350">
              <a:buFont typeface="+mj-lt"/>
              <a:buAutoNum type="arabicPeriod" startAt="2"/>
            </a:pPr>
            <a:r>
              <a:rPr lang="en-US" b="1" i="1">
                <a:solidFill>
                  <a:schemeClr val="accent1"/>
                </a:solidFill>
              </a:rPr>
              <a:t>Structural Patterns: </a:t>
            </a:r>
          </a:p>
          <a:p>
            <a:pPr lvl="1"/>
            <a:r>
              <a:rPr lang="en-US"/>
              <a:t>Structural patterns focus on </a:t>
            </a:r>
            <a:r>
              <a:rPr lang="en-US" b="1">
                <a:solidFill>
                  <a:schemeClr val="accent1"/>
                </a:solidFill>
              </a:rPr>
              <a:t>how classes and objects are composed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to form larger structures.</a:t>
            </a:r>
            <a:endParaRPr lang="en-PK"/>
          </a:p>
          <a:p>
            <a:pPr lvl="2"/>
            <a:r>
              <a:rPr lang="en-US"/>
              <a:t>Adapter Pattern, Composite Pattern, Decorator Pattern, Facade Pattern</a:t>
            </a:r>
            <a:endParaRPr lang="en-PK"/>
          </a:p>
          <a:p>
            <a:pPr marL="514350" indent="-514350">
              <a:buFont typeface="+mj-lt"/>
              <a:buAutoNum type="arabicPeriod" startAt="3"/>
            </a:pPr>
            <a:r>
              <a:rPr lang="en-US" b="1">
                <a:solidFill>
                  <a:schemeClr val="accent1"/>
                </a:solidFill>
              </a:rPr>
              <a:t>Behavioral Patterns: </a:t>
            </a:r>
          </a:p>
          <a:p>
            <a:pPr lvl="1"/>
            <a:r>
              <a:rPr lang="en-US"/>
              <a:t>Behavioral patterns define </a:t>
            </a:r>
            <a:r>
              <a:rPr lang="en-US" b="1">
                <a:solidFill>
                  <a:schemeClr val="accent1"/>
                </a:solidFill>
              </a:rPr>
              <a:t>how objects communicate</a:t>
            </a:r>
            <a:r>
              <a:rPr lang="en-US"/>
              <a:t>, distribute responsibilities, and work together.</a:t>
            </a:r>
          </a:p>
          <a:p>
            <a:pPr lvl="2"/>
            <a:r>
              <a:rPr lang="en-US"/>
              <a:t>Observer Pattern, Strategy Pattern, Command Pattern,  Chain of Responsibility Pattern</a:t>
            </a:r>
            <a:r>
              <a:rPr lang="en-PK"/>
              <a:t> </a:t>
            </a:r>
          </a:p>
          <a:p>
            <a:pPr marL="0" indent="0">
              <a:buNone/>
            </a:pPr>
            <a:endParaRPr lang="en-US"/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DEF461-F906-5E11-3D11-84DC16220AA9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err="1">
                <a:solidFill>
                  <a:schemeClr val="accent1"/>
                </a:solidFill>
              </a:rPr>
              <a:t>GoF</a:t>
            </a:r>
            <a:r>
              <a:rPr lang="en-US" b="1" u="sng">
                <a:solidFill>
                  <a:schemeClr val="accent1"/>
                </a:solidFill>
              </a:rPr>
              <a:t> Design Patterns</a:t>
            </a:r>
            <a:r>
              <a:rPr lang="en-PK" b="1" u="sng">
                <a:solidFill>
                  <a:schemeClr val="accent1"/>
                </a:solidFill>
              </a:rPr>
              <a:t> </a:t>
            </a:r>
            <a:endParaRPr lang="en-GB" b="1" u="sng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19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7581-7DB2-722D-2956-DB1C2A04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D31FD6-FB36-AD05-5467-9EFA8DD8E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4F822E-4724-076E-DFA5-2105E990F59D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6D63C7-0D71-6CC6-0DEA-4DA45A2EE38D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US" i="1"/>
              <a:t>Patterns will help you as a designer to develop an </a:t>
            </a:r>
            <a:r>
              <a:rPr lang="en-US" b="1" i="1">
                <a:solidFill>
                  <a:schemeClr val="accent1"/>
                </a:solidFill>
              </a:rPr>
              <a:t>intuition</a:t>
            </a:r>
            <a:r>
              <a:rPr lang="en-US" i="1"/>
              <a:t> for and appreciate </a:t>
            </a:r>
            <a:r>
              <a:rPr lang="en-US" b="1" i="1">
                <a:solidFill>
                  <a:schemeClr val="accent1"/>
                </a:solidFill>
              </a:rPr>
              <a:t>object-oriented design</a:t>
            </a:r>
            <a:r>
              <a:rPr lang="en-PK" b="1">
                <a:solidFill>
                  <a:schemeClr val="accent1"/>
                </a:solidFill>
              </a:rPr>
              <a:t> </a:t>
            </a:r>
            <a:endParaRPr lang="en-PK"/>
          </a:p>
          <a:p>
            <a:pPr lvl="1"/>
            <a:r>
              <a:rPr lang="en-US"/>
              <a:t>Helps you </a:t>
            </a:r>
            <a:r>
              <a:rPr lang="en-US" b="1">
                <a:solidFill>
                  <a:schemeClr val="accent1"/>
                </a:solidFill>
              </a:rPr>
              <a:t>recognize common solutions</a:t>
            </a:r>
            <a:endParaRPr lang="en-PK">
              <a:solidFill>
                <a:schemeClr val="accent1"/>
              </a:solidFill>
            </a:endParaRPr>
          </a:p>
          <a:p>
            <a:pPr lvl="1"/>
            <a:r>
              <a:rPr lang="en-US"/>
              <a:t>Promotes </a:t>
            </a:r>
            <a:r>
              <a:rPr lang="en-US" b="1">
                <a:solidFill>
                  <a:schemeClr val="accent1"/>
                </a:solidFill>
              </a:rPr>
              <a:t>modular and maintainable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code</a:t>
            </a:r>
            <a:endParaRPr lang="en-PK"/>
          </a:p>
          <a:p>
            <a:pPr lvl="1"/>
            <a:r>
              <a:rPr lang="en-US"/>
              <a:t>Speeds up </a:t>
            </a:r>
            <a:r>
              <a:rPr lang="en-US" b="1">
                <a:solidFill>
                  <a:schemeClr val="accent1"/>
                </a:solidFill>
              </a:rPr>
              <a:t>team communication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using a common vocabulary</a:t>
            </a:r>
            <a:endParaRPr lang="en-PK"/>
          </a:p>
          <a:p>
            <a:pPr lvl="1"/>
            <a:r>
              <a:rPr lang="en-US"/>
              <a:t>Helps you </a:t>
            </a:r>
            <a:r>
              <a:rPr lang="en-US" b="1">
                <a:solidFill>
                  <a:schemeClr val="accent1"/>
                </a:solidFill>
              </a:rPr>
              <a:t>analyze trade-offs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between different design choices</a:t>
            </a:r>
            <a:endParaRPr lang="en-PK"/>
          </a:p>
          <a:p>
            <a:pPr marL="0" indent="0">
              <a:buNone/>
            </a:pPr>
            <a:r>
              <a:rPr lang="en-PK" b="1">
                <a:solidFill>
                  <a:schemeClr val="accent1"/>
                </a:solidFill>
              </a:rPr>
              <a:t>Cons</a:t>
            </a:r>
          </a:p>
          <a:p>
            <a:r>
              <a:rPr lang="en-US" i="1"/>
              <a:t>Some patterns may be more resource-intensive</a:t>
            </a:r>
            <a:r>
              <a:rPr lang="en-PK" i="1"/>
              <a:t>. </a:t>
            </a:r>
          </a:p>
          <a:p>
            <a:pPr lvl="1"/>
            <a:r>
              <a:rPr lang="en-US"/>
              <a:t>No pattern is </a:t>
            </a:r>
            <a:r>
              <a:rPr lang="en-US" b="1">
                <a:solidFill>
                  <a:srgbClr val="FF0000"/>
                </a:solidFill>
              </a:rPr>
              <a:t>perfect</a:t>
            </a:r>
            <a:r>
              <a:rPr lang="en-US"/>
              <a:t> for every situation</a:t>
            </a:r>
            <a:endParaRPr lang="en-PK"/>
          </a:p>
          <a:p>
            <a:pPr lvl="1"/>
            <a:r>
              <a:rPr lang="en-US"/>
              <a:t>Patterns can </a:t>
            </a:r>
            <a:r>
              <a:rPr lang="en-US" b="1">
                <a:solidFill>
                  <a:schemeClr val="accent1"/>
                </a:solidFill>
              </a:rPr>
              <a:t>increase complexity</a:t>
            </a:r>
            <a:r>
              <a:rPr lang="en-US">
                <a:solidFill>
                  <a:schemeClr val="accent1"/>
                </a:solidFill>
              </a:rPr>
              <a:t>, </a:t>
            </a:r>
            <a:r>
              <a:rPr lang="en-US" b="1">
                <a:solidFill>
                  <a:schemeClr val="accent1"/>
                </a:solidFill>
              </a:rPr>
              <a:t>use more memory</a:t>
            </a:r>
            <a:r>
              <a:rPr lang="en-US">
                <a:solidFill>
                  <a:schemeClr val="accent1"/>
                </a:solidFill>
              </a:rPr>
              <a:t>, or </a:t>
            </a:r>
            <a:r>
              <a:rPr lang="en-US" b="1">
                <a:solidFill>
                  <a:schemeClr val="accent1"/>
                </a:solidFill>
              </a:rPr>
              <a:t>reduce performance</a:t>
            </a:r>
            <a:endParaRPr lang="en-PK">
              <a:solidFill>
                <a:schemeClr val="accent1"/>
              </a:solidFill>
            </a:endParaRPr>
          </a:p>
          <a:p>
            <a:pPr lvl="1"/>
            <a:r>
              <a:rPr lang="en-US"/>
              <a:t>The key is to </a:t>
            </a:r>
            <a:r>
              <a:rPr lang="en-US" b="1">
                <a:solidFill>
                  <a:schemeClr val="accent1"/>
                </a:solidFill>
              </a:rPr>
              <a:t>understand when and where to use each pattern</a:t>
            </a:r>
            <a:endParaRPr lang="en-PK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7AE6B8-7C3D-D7CC-B7CC-3FB3A23E2021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accent1"/>
                </a:solidFill>
              </a:rPr>
              <a:t>Why Learn Design Patterns</a:t>
            </a:r>
            <a:endParaRPr lang="en-PK" b="1" u="sng">
              <a:solidFill>
                <a:schemeClr val="accent1"/>
              </a:solidFill>
            </a:endParaRPr>
          </a:p>
          <a:p>
            <a:r>
              <a:rPr lang="en-PK" sz="2800" b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Pros</a:t>
            </a:r>
            <a:r>
              <a:rPr lang="en-PK" b="1" u="sng">
                <a:solidFill>
                  <a:schemeClr val="accent1"/>
                </a:solidFill>
              </a:rPr>
              <a:t> </a:t>
            </a:r>
            <a:endParaRPr lang="en-GB" b="1" u="sng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9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2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C160D-0386-7916-5A54-5F46DFE21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3ED557-1C6F-3B45-F98E-A43C09B0EDE8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D453C-1543-B8BB-31DB-26CF3D1D0F10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4CF3AA-0197-2145-9D9C-A1523F7526E1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accent1"/>
                </a:solidFill>
              </a:rPr>
              <a:t>Singleton Design Patterns (Creational)</a:t>
            </a:r>
            <a:r>
              <a:rPr lang="en-PK" b="1" u="sng">
                <a:solidFill>
                  <a:schemeClr val="accent1"/>
                </a:solidFill>
              </a:rPr>
              <a:t> </a:t>
            </a: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ACDBE4-9313-04DA-533D-C48B8CBE0D03}"/>
              </a:ext>
            </a:extLst>
          </p:cNvPr>
          <p:cNvSpPr txBox="1">
            <a:spLocks/>
          </p:cNvSpPr>
          <p:nvPr/>
        </p:nvSpPr>
        <p:spPr>
          <a:xfrm>
            <a:off x="420878" y="446117"/>
            <a:ext cx="11028917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US" i="1"/>
              <a:t>Singleton is a </a:t>
            </a:r>
            <a:r>
              <a:rPr lang="en-US" b="1" i="1">
                <a:solidFill>
                  <a:schemeClr val="accent1"/>
                </a:solidFill>
              </a:rPr>
              <a:t>creational</a:t>
            </a:r>
            <a:r>
              <a:rPr lang="en-US" i="1"/>
              <a:t> pattern which describes a way to </a:t>
            </a:r>
            <a:r>
              <a:rPr lang="en-US" b="1" i="1">
                <a:solidFill>
                  <a:schemeClr val="accent1"/>
                </a:solidFill>
              </a:rPr>
              <a:t>create an object</a:t>
            </a:r>
            <a:r>
              <a:rPr lang="en-PK" b="1">
                <a:solidFill>
                  <a:schemeClr val="accent1"/>
                </a:solidFill>
              </a:rPr>
              <a:t>.</a:t>
            </a:r>
          </a:p>
          <a:p>
            <a:endParaRPr lang="en-PK" b="1">
              <a:solidFill>
                <a:schemeClr val="accent1"/>
              </a:solidFill>
            </a:endParaRPr>
          </a:p>
          <a:p>
            <a:r>
              <a:rPr lang="en-US"/>
              <a:t>The </a:t>
            </a:r>
            <a:r>
              <a:rPr lang="en-US" b="1">
                <a:solidFill>
                  <a:schemeClr val="accent1"/>
                </a:solidFill>
              </a:rPr>
              <a:t>Singleton Pattern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ensures that </a:t>
            </a:r>
            <a:r>
              <a:rPr lang="en-US" b="1">
                <a:solidFill>
                  <a:schemeClr val="accent1"/>
                </a:solidFill>
              </a:rPr>
              <a:t>only one instance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of a particular class </a:t>
            </a:r>
            <a:r>
              <a:rPr lang="en-US" b="1">
                <a:solidFill>
                  <a:schemeClr val="accent1"/>
                </a:solidFill>
              </a:rPr>
              <a:t>exists in a program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and that it is </a:t>
            </a:r>
            <a:r>
              <a:rPr lang="en-US" b="1">
                <a:solidFill>
                  <a:schemeClr val="accent1"/>
                </a:solidFill>
              </a:rPr>
              <a:t>globally accessible.</a:t>
            </a:r>
          </a:p>
          <a:p>
            <a:pPr lvl="1"/>
            <a:r>
              <a:rPr lang="en-US"/>
              <a:t>Prevents multiple </a:t>
            </a:r>
            <a:r>
              <a:rPr lang="en-US" b="1">
                <a:solidFill>
                  <a:srgbClr val="FF0000"/>
                </a:solidFill>
              </a:rPr>
              <a:t>conflicting instances</a:t>
            </a:r>
            <a:endParaRPr lang="en-PK" b="1">
              <a:solidFill>
                <a:srgbClr val="FF0000"/>
              </a:solidFill>
            </a:endParaRPr>
          </a:p>
          <a:p>
            <a:pPr lvl="1"/>
            <a:r>
              <a:rPr lang="en-US"/>
              <a:t>Provides </a:t>
            </a:r>
            <a:r>
              <a:rPr lang="en-US" b="1">
                <a:solidFill>
                  <a:schemeClr val="accent1"/>
                </a:solidFill>
              </a:rPr>
              <a:t>a single point of access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to a resource</a:t>
            </a:r>
            <a:endParaRPr lang="en-PK"/>
          </a:p>
          <a:p>
            <a:pPr marL="0" indent="0">
              <a:buNone/>
            </a:pPr>
            <a:r>
              <a:rPr lang="en-PK">
                <a:solidFill>
                  <a:schemeClr val="accent1"/>
                </a:solidFill>
              </a:rPr>
              <a:t> </a:t>
            </a:r>
          </a:p>
          <a:p>
            <a:r>
              <a:rPr lang="en-US" i="1"/>
              <a:t>Let’s say you’re working on a mobile app where the user can play poker.</a:t>
            </a:r>
            <a:endParaRPr lang="en-PK"/>
          </a:p>
          <a:p>
            <a:pPr lvl="1"/>
            <a:r>
              <a:rPr lang="en-US"/>
              <a:t>You have a </a:t>
            </a:r>
            <a:r>
              <a:rPr lang="en-US" b="1">
                <a:solidFill>
                  <a:schemeClr val="accent1"/>
                </a:solidFill>
              </a:rPr>
              <a:t>Preferences</a:t>
            </a:r>
            <a:r>
              <a:rPr lang="en-US"/>
              <a:t> class to store user settings (e.g., table color, card back design).</a:t>
            </a:r>
            <a:endParaRPr lang="en-PK"/>
          </a:p>
          <a:p>
            <a:pPr marL="0" indent="0">
              <a:buNone/>
            </a:pPr>
            <a:endParaRPr lang="en-PK" b="1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61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5156D-6720-52C9-033D-DE84B72D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D99AC7-542C-8D4B-5D45-BCA498A103BC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4180AD-8382-5901-C042-9EEB19CFF657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86C572-23CE-EB46-31B9-608D62EBE40D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accent1"/>
                </a:solidFill>
              </a:rPr>
              <a:t>Singleton Design Patterns (Creational)…</a:t>
            </a:r>
            <a:r>
              <a:rPr lang="en-PK" b="1" u="sng">
                <a:solidFill>
                  <a:schemeClr val="accent1"/>
                </a:solidFill>
              </a:rPr>
              <a:t> </a:t>
            </a: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9F21B8-EB28-5D5B-F8B0-C6822B13B747}"/>
              </a:ext>
            </a:extLst>
          </p:cNvPr>
          <p:cNvSpPr txBox="1">
            <a:spLocks/>
          </p:cNvSpPr>
          <p:nvPr/>
        </p:nvSpPr>
        <p:spPr>
          <a:xfrm>
            <a:off x="420878" y="446117"/>
            <a:ext cx="11028917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b="1">
                <a:solidFill>
                  <a:srgbClr val="FF0000"/>
                </a:solidFill>
              </a:rPr>
              <a:t>Problem:</a:t>
            </a:r>
            <a:endParaRPr lang="en-PK" b="1">
              <a:solidFill>
                <a:srgbClr val="FF0000"/>
              </a:solidFill>
            </a:endParaRPr>
          </a:p>
          <a:p>
            <a:pPr lvl="1"/>
            <a:r>
              <a:rPr lang="en-US"/>
              <a:t>If multiple instances of Preferences exist:</a:t>
            </a:r>
            <a:endParaRPr lang="en-PK"/>
          </a:p>
          <a:p>
            <a:pPr lvl="1"/>
            <a:r>
              <a:rPr lang="en-US"/>
              <a:t>One instance might save red card backs</a:t>
            </a:r>
            <a:endParaRPr lang="en-PK"/>
          </a:p>
          <a:p>
            <a:pPr lvl="1"/>
            <a:r>
              <a:rPr lang="en-US"/>
              <a:t>Another shows blue card backs</a:t>
            </a:r>
            <a:endParaRPr lang="en-PK"/>
          </a:p>
          <a:p>
            <a:pPr lvl="1"/>
            <a:r>
              <a:rPr lang="en-US"/>
              <a:t>This causes </a:t>
            </a:r>
            <a:r>
              <a:rPr lang="en-US" b="1"/>
              <a:t>inconsistency and bugs</a:t>
            </a:r>
            <a:r>
              <a:rPr lang="en-US"/>
              <a:t>.</a:t>
            </a:r>
          </a:p>
          <a:p>
            <a:pPr marL="457200" lvl="1" indent="0">
              <a:buNone/>
            </a:pPr>
            <a:endParaRPr lang="en-PK"/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</a:rPr>
              <a:t>Solution:</a:t>
            </a:r>
            <a:endParaRPr lang="en-PK" b="1">
              <a:solidFill>
                <a:schemeClr val="accent1"/>
              </a:solidFill>
            </a:endParaRPr>
          </a:p>
          <a:p>
            <a:pPr lvl="1"/>
            <a:r>
              <a:rPr lang="en-US"/>
              <a:t>Use </a:t>
            </a:r>
            <a:r>
              <a:rPr lang="en-US" b="1"/>
              <a:t>Singleton</a:t>
            </a:r>
            <a:r>
              <a:rPr lang="en-US"/>
              <a:t> to ensure that:</a:t>
            </a:r>
            <a:endParaRPr lang="en-PK"/>
          </a:p>
          <a:p>
            <a:pPr lvl="1"/>
            <a:r>
              <a:rPr lang="en-US"/>
              <a:t>Only </a:t>
            </a:r>
            <a:r>
              <a:rPr lang="en-US" b="1"/>
              <a:t>one Preferences object</a:t>
            </a:r>
            <a:r>
              <a:rPr lang="en-US"/>
              <a:t> exists</a:t>
            </a:r>
            <a:endParaRPr lang="en-PK"/>
          </a:p>
          <a:p>
            <a:pPr lvl="1"/>
            <a:r>
              <a:rPr lang="en-US"/>
              <a:t>That object is used </a:t>
            </a:r>
            <a:r>
              <a:rPr lang="en-US" b="1"/>
              <a:t>throughout the app</a:t>
            </a:r>
            <a:endParaRPr lang="en-PK"/>
          </a:p>
          <a:p>
            <a:pPr marL="0" indent="0">
              <a:buNone/>
            </a:pPr>
            <a:endParaRPr lang="en-PK" b="1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pic>
        <p:nvPicPr>
          <p:cNvPr id="2" name="Picture 1" descr="A cartoon of a family playing a game&#10;&#10;AI-generated content may be incorrect.">
            <a:extLst>
              <a:ext uri="{FF2B5EF4-FFF2-40B4-BE49-F238E27FC236}">
                <a16:creationId xmlns:a16="http://schemas.microsoft.com/office/drawing/2014/main" id="{87CFA125-81CE-053E-0436-798F6767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36" b="6388"/>
          <a:stretch>
            <a:fillRect/>
          </a:stretch>
        </p:blipFill>
        <p:spPr>
          <a:xfrm>
            <a:off x="6812370" y="1466255"/>
            <a:ext cx="4674496" cy="39254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22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04540-A47D-7BA7-A416-F8761925C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08F765-E47E-6B74-0F47-0B1736727FFE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6D4E79-3C00-EE17-EB6A-C43578D722F6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82F8C1-B2ED-6BCB-DF07-729F5E9A2BFB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accent1"/>
                </a:solidFill>
              </a:rPr>
              <a:t>How to Implement Singleton </a:t>
            </a:r>
            <a:endParaRPr lang="en-PK" b="1" u="sng">
              <a:solidFill>
                <a:schemeClr val="accent1"/>
              </a:solidFill>
            </a:endParaRP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90D9A8-85A3-36F3-2ED8-B6540063066B}"/>
              </a:ext>
            </a:extLst>
          </p:cNvPr>
          <p:cNvSpPr txBox="1">
            <a:spLocks/>
          </p:cNvSpPr>
          <p:nvPr/>
        </p:nvSpPr>
        <p:spPr>
          <a:xfrm>
            <a:off x="124316" y="638328"/>
            <a:ext cx="11159720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 b="1">
              <a:solidFill>
                <a:srgbClr val="FF0000"/>
              </a:solidFill>
            </a:endParaRPr>
          </a:p>
          <a:p>
            <a:pPr lvl="1"/>
            <a:r>
              <a:rPr lang="en-US" i="1"/>
              <a:t>Another goal of the Singleton design pattern is that the single object is globally accessible</a:t>
            </a:r>
            <a:r>
              <a:rPr lang="en-PK"/>
              <a:t> </a:t>
            </a:r>
          </a:p>
          <a:p>
            <a:pPr lvl="2"/>
            <a:r>
              <a:rPr lang="en-US"/>
              <a:t>Just promise yourself not to create another object</a:t>
            </a:r>
            <a:endParaRPr lang="en-PK"/>
          </a:p>
          <a:p>
            <a:pPr lvl="2"/>
            <a:r>
              <a:rPr lang="en-US"/>
              <a:t>This is error-prone, especially in large teams</a:t>
            </a:r>
            <a:endParaRPr lang="en-PK"/>
          </a:p>
          <a:p>
            <a:pPr lvl="1"/>
            <a:endParaRPr lang="en-PK"/>
          </a:p>
          <a:p>
            <a:pPr lvl="1"/>
            <a:r>
              <a:rPr lang="en-US" b="1">
                <a:solidFill>
                  <a:schemeClr val="accent1"/>
                </a:solidFill>
              </a:rPr>
              <a:t>Enforce Singleton behavior through code.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That way, even accidental attempts to create multiple instances are blocked</a:t>
            </a:r>
            <a:r>
              <a:rPr lang="en-PK"/>
              <a:t> </a:t>
            </a:r>
          </a:p>
          <a:p>
            <a:pPr lvl="1"/>
            <a:endParaRPr lang="en-PK" b="1">
              <a:solidFill>
                <a:schemeClr val="accent1"/>
              </a:solidFill>
            </a:endParaRPr>
          </a:p>
          <a:p>
            <a:pPr lvl="1"/>
            <a:r>
              <a:rPr lang="en-US" i="1"/>
              <a:t>If you have a class with a </a:t>
            </a:r>
            <a:r>
              <a:rPr lang="en-US" b="1" i="1">
                <a:solidFill>
                  <a:schemeClr val="accent1"/>
                </a:solidFill>
              </a:rPr>
              <a:t>public constructor</a:t>
            </a:r>
            <a:r>
              <a:rPr lang="en-US" i="1"/>
              <a:t>... any part of the code can create another object.</a:t>
            </a:r>
            <a:r>
              <a:rPr lang="en-PK"/>
              <a:t> </a:t>
            </a:r>
          </a:p>
          <a:p>
            <a:pPr lvl="2"/>
            <a:r>
              <a:rPr lang="en-US"/>
              <a:t>A public constructor allows multiple objects</a:t>
            </a:r>
            <a:r>
              <a:rPr lang="en-PK"/>
              <a:t> </a:t>
            </a:r>
            <a:endParaRPr lang="en-PK" b="1">
              <a:solidFill>
                <a:schemeClr val="accent1"/>
              </a:solidFill>
            </a:endParaRPr>
          </a:p>
          <a:p>
            <a:pPr lvl="1"/>
            <a:endParaRPr lang="en-PK" b="1">
              <a:solidFill>
                <a:schemeClr val="accent1"/>
              </a:solidFill>
            </a:endParaRPr>
          </a:p>
          <a:p>
            <a:pPr lvl="1"/>
            <a:r>
              <a:rPr lang="en-US" b="1">
                <a:solidFill>
                  <a:schemeClr val="accent1"/>
                </a:solidFill>
              </a:rPr>
              <a:t>Solution</a:t>
            </a:r>
            <a:br>
              <a:rPr lang="en-US"/>
            </a:br>
            <a:r>
              <a:rPr lang="en-US"/>
              <a:t>Make the constructor </a:t>
            </a:r>
            <a:r>
              <a:rPr lang="en-US" b="1">
                <a:solidFill>
                  <a:schemeClr val="accent1"/>
                </a:solidFill>
              </a:rPr>
              <a:t>private</a:t>
            </a:r>
            <a:r>
              <a:rPr lang="en-US"/>
              <a:t> so that it </a:t>
            </a:r>
            <a:r>
              <a:rPr lang="en-US" b="1">
                <a:solidFill>
                  <a:schemeClr val="accent1"/>
                </a:solidFill>
              </a:rPr>
              <a:t>can’t be called from outside the class</a:t>
            </a:r>
            <a:r>
              <a:rPr lang="en-US">
                <a:solidFill>
                  <a:schemeClr val="accent1"/>
                </a:solidFill>
              </a:rPr>
              <a:t>.</a:t>
            </a:r>
            <a:r>
              <a:rPr lang="en-PK"/>
              <a:t> </a:t>
            </a:r>
            <a:endParaRPr lang="en-PK" b="1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13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CAEAB-183F-27EF-D0A2-640E24F64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DC4EE2-22DA-D64E-0467-45FFF09DCFE0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BE947A-9243-B240-BB68-6420406E18B0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3A7014-1396-247E-034A-470C57BAC4BE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accent1"/>
                </a:solidFill>
              </a:rPr>
              <a:t>How to Implement Singleton </a:t>
            </a:r>
            <a:r>
              <a:rPr lang="en-US" b="1" u="sng" err="1">
                <a:solidFill>
                  <a:schemeClr val="accent1"/>
                </a:solidFill>
              </a:rPr>
              <a:t>Cont</a:t>
            </a:r>
            <a:r>
              <a:rPr lang="en-US" b="1" u="sng">
                <a:solidFill>
                  <a:schemeClr val="accent1"/>
                </a:solidFill>
              </a:rPr>
              <a:t>…</a:t>
            </a:r>
            <a:endParaRPr lang="en-PK" b="1" u="sng">
              <a:solidFill>
                <a:schemeClr val="accent1"/>
              </a:solidFill>
            </a:endParaRP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DA66E0-F5EF-FC9A-D543-6F75B9F2E9DE}"/>
              </a:ext>
            </a:extLst>
          </p:cNvPr>
          <p:cNvSpPr txBox="1">
            <a:spLocks/>
          </p:cNvSpPr>
          <p:nvPr/>
        </p:nvSpPr>
        <p:spPr>
          <a:xfrm>
            <a:off x="124316" y="638328"/>
            <a:ext cx="11159720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 b="1">
              <a:solidFill>
                <a:srgbClr val="FF0000"/>
              </a:solidFill>
            </a:endParaRPr>
          </a:p>
          <a:p>
            <a:r>
              <a:rPr lang="en-US" i="1"/>
              <a:t>Another goal of the Singleton design pattern is that the single object is globally Declare a class variable called </a:t>
            </a:r>
            <a:r>
              <a:rPr lang="en-US" sz="1800" i="1" err="1"/>
              <a:t>uniqueInstance</a:t>
            </a:r>
            <a:r>
              <a:rPr lang="en-US" i="1"/>
              <a:t>.</a:t>
            </a:r>
            <a:endParaRPr lang="en-PK"/>
          </a:p>
          <a:p>
            <a:pPr lvl="1"/>
            <a:r>
              <a:rPr lang="en-US"/>
              <a:t>This variable </a:t>
            </a:r>
            <a:r>
              <a:rPr lang="en-US" b="1">
                <a:solidFill>
                  <a:schemeClr val="accent1"/>
                </a:solidFill>
              </a:rPr>
              <a:t>stores the one and only object</a:t>
            </a:r>
            <a:endParaRPr lang="en-PK">
              <a:solidFill>
                <a:schemeClr val="accent1"/>
              </a:solidFill>
            </a:endParaRPr>
          </a:p>
          <a:p>
            <a:pPr lvl="1"/>
            <a:r>
              <a:rPr lang="en-US"/>
              <a:t>Declare it as </a:t>
            </a:r>
            <a:r>
              <a:rPr lang="en-US" b="1">
                <a:solidFill>
                  <a:schemeClr val="accent1"/>
                </a:solidFill>
              </a:rPr>
              <a:t>private static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within the class</a:t>
            </a:r>
            <a:endParaRPr lang="en-PK"/>
          </a:p>
          <a:p>
            <a:pPr lvl="1"/>
            <a:r>
              <a:rPr lang="en-US"/>
              <a:t>private static Preferences </a:t>
            </a:r>
            <a:r>
              <a:rPr lang="en-US" err="1"/>
              <a:t>uniqueInstance</a:t>
            </a:r>
            <a:r>
              <a:rPr lang="en-US"/>
              <a:t>;</a:t>
            </a:r>
          </a:p>
          <a:p>
            <a:r>
              <a:rPr lang="en-US" i="1"/>
              <a:t>Create a </a:t>
            </a:r>
            <a:r>
              <a:rPr lang="en-US" b="1" i="1">
                <a:solidFill>
                  <a:schemeClr val="accent1"/>
                </a:solidFill>
              </a:rPr>
              <a:t>public method </a:t>
            </a:r>
            <a:r>
              <a:rPr lang="en-US" i="1"/>
              <a:t>that will create an instance of the class only if one doesn’t already exist.</a:t>
            </a:r>
            <a:endParaRPr lang="en-PK"/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</a:rPr>
              <a:t>What it does:</a:t>
            </a:r>
            <a:endParaRPr lang="en-PK">
              <a:solidFill>
                <a:schemeClr val="accent1"/>
              </a:solidFill>
            </a:endParaRPr>
          </a:p>
          <a:p>
            <a:pPr lvl="1"/>
            <a:r>
              <a:rPr lang="en-US"/>
              <a:t>Checks if </a:t>
            </a:r>
            <a:r>
              <a:rPr lang="en-US" err="1"/>
              <a:t>uniqueInstance</a:t>
            </a:r>
            <a:r>
              <a:rPr lang="en-US"/>
              <a:t> is null</a:t>
            </a:r>
            <a:endParaRPr lang="en-PK"/>
          </a:p>
          <a:p>
            <a:pPr lvl="1"/>
            <a:r>
              <a:rPr lang="en-US"/>
              <a:t>If yes → creates the object</a:t>
            </a:r>
            <a:endParaRPr lang="en-PK"/>
          </a:p>
          <a:p>
            <a:pPr lvl="1"/>
            <a:r>
              <a:rPr lang="en-US"/>
              <a:t>If no → returns the existing object</a:t>
            </a:r>
            <a:endParaRPr lang="en-PK"/>
          </a:p>
          <a:p>
            <a:pPr marL="0" indent="0">
              <a:buNone/>
            </a:pPr>
            <a:endParaRPr lang="en-US"/>
          </a:p>
          <a:p>
            <a:pPr marL="457200" lvl="1" indent="0">
              <a:buNone/>
            </a:pPr>
            <a:endParaRPr lang="en-PK"/>
          </a:p>
          <a:p>
            <a:pPr marL="0" indent="0">
              <a:buNone/>
            </a:pPr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BE86C-1DF9-9301-65AA-5F936DA04425}"/>
              </a:ext>
            </a:extLst>
          </p:cNvPr>
          <p:cNvSpPr txBox="1"/>
          <p:nvPr/>
        </p:nvSpPr>
        <p:spPr>
          <a:xfrm>
            <a:off x="6862683" y="4498712"/>
            <a:ext cx="41814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public static Preferences </a:t>
            </a:r>
            <a:r>
              <a:rPr lang="en-US" err="1"/>
              <a:t>getInstance</a:t>
            </a:r>
            <a:r>
              <a:rPr lang="en-US"/>
              <a:t>() {</a:t>
            </a:r>
            <a:endParaRPr lang="en-PK"/>
          </a:p>
          <a:p>
            <a:r>
              <a:rPr lang="en-US"/>
              <a:t>    if (</a:t>
            </a:r>
            <a:r>
              <a:rPr lang="en-US" err="1"/>
              <a:t>uniqueInstance</a:t>
            </a:r>
            <a:r>
              <a:rPr lang="en-US"/>
              <a:t> == null) {</a:t>
            </a:r>
            <a:endParaRPr lang="en-PK"/>
          </a:p>
          <a:p>
            <a:r>
              <a:rPr lang="en-US"/>
              <a:t>        </a:t>
            </a:r>
            <a:r>
              <a:rPr lang="en-US" err="1"/>
              <a:t>uniqueInstance</a:t>
            </a:r>
            <a:r>
              <a:rPr lang="en-US"/>
              <a:t> = new Preferences();</a:t>
            </a:r>
            <a:endParaRPr lang="en-PK"/>
          </a:p>
          <a:p>
            <a:r>
              <a:rPr lang="en-US"/>
              <a:t>    }</a:t>
            </a:r>
            <a:endParaRPr lang="en-PK"/>
          </a:p>
          <a:p>
            <a:r>
              <a:rPr lang="en-US"/>
              <a:t>    return </a:t>
            </a:r>
            <a:r>
              <a:rPr lang="en-US" err="1"/>
              <a:t>uniqueInstance</a:t>
            </a:r>
            <a:r>
              <a:rPr lang="en-US"/>
              <a:t>;</a:t>
            </a:r>
            <a:endParaRPr lang="en-PK"/>
          </a:p>
          <a:p>
            <a:r>
              <a:rPr lang="en-US"/>
              <a:t>}</a:t>
            </a:r>
            <a:endParaRPr lang="en-PK"/>
          </a:p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2148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C6795-C046-D70C-3A9A-AD74339D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79A89F-E31F-87FB-5FDF-08E54EABE8AA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7D2901-73B8-5166-B0BA-8291A46A8ED1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C8E2D0-7A69-D1AE-D0AD-266FADBF2881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accent1"/>
                </a:solidFill>
              </a:rPr>
              <a:t>Lazy Instantiation</a:t>
            </a:r>
            <a:r>
              <a:rPr lang="en-PK" b="1" u="sng">
                <a:solidFill>
                  <a:schemeClr val="accent1"/>
                </a:solidFill>
              </a:rPr>
              <a:t> </a:t>
            </a: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3F1523-DAD1-7B87-AA74-AE2BA1149A18}"/>
              </a:ext>
            </a:extLst>
          </p:cNvPr>
          <p:cNvSpPr txBox="1">
            <a:spLocks/>
          </p:cNvSpPr>
          <p:nvPr/>
        </p:nvSpPr>
        <p:spPr>
          <a:xfrm>
            <a:off x="383808" y="414588"/>
            <a:ext cx="11159720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 b="1">
              <a:solidFill>
                <a:srgbClr val="FF0000"/>
              </a:solidFill>
            </a:endParaRPr>
          </a:p>
          <a:p>
            <a:r>
              <a:rPr lang="en-US" b="1" i="1">
                <a:solidFill>
                  <a:schemeClr val="accent1"/>
                </a:solidFill>
              </a:rPr>
              <a:t>Another advantage</a:t>
            </a:r>
            <a:r>
              <a:rPr lang="en-US" i="1"/>
              <a:t>... the object is not created until it is truly needed. This is called </a:t>
            </a:r>
            <a:r>
              <a:rPr lang="en-US" b="1" i="1">
                <a:solidFill>
                  <a:schemeClr val="accent1"/>
                </a:solidFill>
              </a:rPr>
              <a:t>lazy creation</a:t>
            </a:r>
            <a:r>
              <a:rPr lang="en-PK" b="1" i="1">
                <a:solidFill>
                  <a:schemeClr val="accent1"/>
                </a:solidFill>
              </a:rPr>
              <a:t>.</a:t>
            </a:r>
            <a:endParaRPr lang="en-PK" b="1">
              <a:solidFill>
                <a:schemeClr val="accent1"/>
              </a:solidFill>
            </a:endParaRPr>
          </a:p>
          <a:p>
            <a:pPr lvl="1"/>
            <a:r>
              <a:rPr lang="en-US"/>
              <a:t>Saves memory</a:t>
            </a:r>
            <a:endParaRPr lang="en-PK"/>
          </a:p>
          <a:p>
            <a:pPr lvl="1"/>
            <a:r>
              <a:rPr lang="en-US"/>
              <a:t>Speeds up startup time</a:t>
            </a:r>
            <a:endParaRPr lang="en-PK"/>
          </a:p>
          <a:p>
            <a:pPr lvl="1"/>
            <a:r>
              <a:rPr lang="en-US"/>
              <a:t>Useful for </a:t>
            </a:r>
            <a:r>
              <a:rPr lang="en-US" b="1">
                <a:solidFill>
                  <a:schemeClr val="accent1"/>
                </a:solidFill>
              </a:rPr>
              <a:t>large or resource-heavy objects</a:t>
            </a:r>
          </a:p>
          <a:p>
            <a:endParaRPr lang="en-US" b="1">
              <a:solidFill>
                <a:schemeClr val="accent1"/>
              </a:solidFill>
            </a:endParaRPr>
          </a:p>
          <a:p>
            <a:r>
              <a:rPr lang="en-US" i="1"/>
              <a:t>If there are </a:t>
            </a:r>
            <a:r>
              <a:rPr lang="en-US" b="1" i="1"/>
              <a:t>multiple computing threads</a:t>
            </a:r>
            <a:r>
              <a:rPr lang="en-US" i="1"/>
              <a:t>. issues could arise.</a:t>
            </a:r>
          </a:p>
          <a:p>
            <a:r>
              <a:rPr lang="en-US" i="1"/>
              <a:t>Design patterns are defined by their purpose or intent, and not the exact code</a:t>
            </a:r>
            <a:r>
              <a:rPr lang="en-PK"/>
              <a:t> </a:t>
            </a:r>
          </a:p>
          <a:p>
            <a:r>
              <a:rPr lang="en-US"/>
              <a:t>Regardless of the language or exact implementation, the </a:t>
            </a:r>
            <a:r>
              <a:rPr lang="en-US" b="1"/>
              <a:t>intention</a:t>
            </a:r>
            <a:r>
              <a:rPr lang="en-US"/>
              <a:t> is always:</a:t>
            </a:r>
            <a:endParaRPr lang="en-PK"/>
          </a:p>
          <a:p>
            <a:pPr lvl="1"/>
            <a:r>
              <a:rPr lang="en-US" b="1">
                <a:solidFill>
                  <a:schemeClr val="accent1"/>
                </a:solidFill>
              </a:rPr>
              <a:t>Only one object</a:t>
            </a:r>
            <a:endParaRPr lang="en-PK">
              <a:solidFill>
                <a:schemeClr val="accent1"/>
              </a:solidFill>
            </a:endParaRPr>
          </a:p>
          <a:p>
            <a:pPr lvl="1"/>
            <a:r>
              <a:rPr lang="en-US" b="1">
                <a:solidFill>
                  <a:schemeClr val="accent1"/>
                </a:solidFill>
              </a:rPr>
              <a:t>Globally accessible</a:t>
            </a:r>
            <a:endParaRPr lang="en-PK">
              <a:solidFill>
                <a:schemeClr val="accent1"/>
              </a:solidFill>
            </a:endParaRPr>
          </a:p>
          <a:p>
            <a:endParaRPr lang="en-US" b="1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PK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/>
          </a:p>
          <a:p>
            <a:pPr marL="457200" lvl="1" indent="0">
              <a:buNone/>
            </a:pPr>
            <a:endParaRPr lang="en-PK"/>
          </a:p>
          <a:p>
            <a:pPr marL="0" indent="0">
              <a:buNone/>
            </a:pPr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70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8C3E3-5D8F-A149-DA52-029F24D70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2E07A8-7C66-9FEF-3BFD-C908ECD0262D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66E01F-D866-BD9A-42DB-5912BF4532DD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6619B6-2F4E-2767-2260-9F6A335B46C3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accent1"/>
                </a:solidFill>
              </a:rPr>
              <a:t>Examples</a:t>
            </a:r>
            <a:endParaRPr lang="en-PK" b="1" u="sng">
              <a:solidFill>
                <a:schemeClr val="accent1"/>
              </a:solidFill>
            </a:endParaRP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9FC668-924B-04BF-6207-60B03516421A}"/>
              </a:ext>
            </a:extLst>
          </p:cNvPr>
          <p:cNvSpPr txBox="1">
            <a:spLocks/>
          </p:cNvSpPr>
          <p:nvPr/>
        </p:nvSpPr>
        <p:spPr>
          <a:xfrm>
            <a:off x="383808" y="414588"/>
            <a:ext cx="11159720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 b="1" dirty="0">
              <a:solidFill>
                <a:srgbClr val="FF0000"/>
              </a:solidFill>
            </a:endParaRPr>
          </a:p>
          <a:p>
            <a:r>
              <a:rPr lang="en-US" i="1" dirty="0"/>
              <a:t>There are many objects that we would like only one of</a:t>
            </a:r>
            <a:r>
              <a:rPr lang="en-PK" dirty="0"/>
              <a:t> 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App </a:t>
            </a:r>
            <a:r>
              <a:rPr lang="en-US" b="1" dirty="0">
                <a:solidFill>
                  <a:schemeClr val="accent1"/>
                </a:solidFill>
              </a:rPr>
              <a:t>preferences</a:t>
            </a:r>
            <a:r>
              <a:rPr lang="en-US" dirty="0"/>
              <a:t>/settings</a:t>
            </a:r>
            <a:endParaRPr lang="en-PK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Printer</a:t>
            </a:r>
            <a:r>
              <a:rPr lang="en-US" dirty="0"/>
              <a:t> spooler / print queue</a:t>
            </a:r>
            <a:endParaRPr lang="en-PK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Logger</a:t>
            </a:r>
            <a:r>
              <a:rPr lang="en-US" dirty="0"/>
              <a:t> class</a:t>
            </a:r>
            <a:endParaRPr lang="en-PK" dirty="0"/>
          </a:p>
          <a:p>
            <a:pPr lvl="1"/>
            <a:r>
              <a:rPr lang="en-US" dirty="0"/>
              <a:t>Database </a:t>
            </a:r>
            <a:r>
              <a:rPr lang="en-US" b="1" dirty="0">
                <a:solidFill>
                  <a:schemeClr val="accent1"/>
                </a:solidFill>
              </a:rPr>
              <a:t>connection manager</a:t>
            </a:r>
          </a:p>
          <a:p>
            <a:r>
              <a:rPr lang="en-US" i="1" dirty="0"/>
              <a:t>It can be a powerful </a:t>
            </a:r>
            <a:r>
              <a:rPr lang="en-US" b="1" i="1" dirty="0">
                <a:solidFill>
                  <a:schemeClr val="accent1"/>
                </a:solidFill>
              </a:rPr>
              <a:t>technique on its own</a:t>
            </a:r>
            <a:r>
              <a:rPr lang="en-US" i="1" dirty="0"/>
              <a:t>, or in combination with other design patterns.</a:t>
            </a:r>
            <a:r>
              <a:rPr lang="en-PK" dirty="0"/>
              <a:t> </a:t>
            </a:r>
          </a:p>
          <a:p>
            <a:r>
              <a:rPr lang="en-US" dirty="0"/>
              <a:t>Singleton is often used </a:t>
            </a:r>
            <a:r>
              <a:rPr lang="en-US" b="1" dirty="0">
                <a:solidFill>
                  <a:schemeClr val="accent1"/>
                </a:solidFill>
              </a:rPr>
              <a:t>alongside other patterns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like:</a:t>
            </a:r>
            <a:endParaRPr lang="en-PK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Factory</a:t>
            </a:r>
            <a:r>
              <a:rPr lang="en-US" dirty="0"/>
              <a:t>: A factory that returns a singleton object</a:t>
            </a:r>
            <a:endParaRPr lang="en-PK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Facade</a:t>
            </a:r>
            <a:r>
              <a:rPr lang="en-US" dirty="0"/>
              <a:t>: A facade that hides a Singleton backend</a:t>
            </a:r>
            <a:endParaRPr lang="en-PK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Observer</a:t>
            </a:r>
            <a:r>
              <a:rPr lang="en-US" dirty="0"/>
              <a:t>: A singleton subject being observed</a:t>
            </a:r>
            <a:endParaRPr lang="en-PK" dirty="0"/>
          </a:p>
          <a:p>
            <a:endParaRPr lang="en-PK" dirty="0"/>
          </a:p>
          <a:p>
            <a:pPr marL="457200" lvl="1" indent="0">
              <a:buNone/>
            </a:pPr>
            <a:endParaRPr lang="en-PK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PK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PK" dirty="0"/>
          </a:p>
          <a:p>
            <a:pPr marL="0" indent="0">
              <a:buNone/>
            </a:pPr>
            <a:endParaRPr lang="en-PK" b="1" dirty="0">
              <a:solidFill>
                <a:schemeClr val="accent1"/>
              </a:solidFill>
            </a:endParaRPr>
          </a:p>
          <a:p>
            <a:endParaRPr lang="en-PK" b="1" dirty="0">
              <a:solidFill>
                <a:schemeClr val="accent1"/>
              </a:solidFill>
            </a:endParaRPr>
          </a:p>
          <a:p>
            <a:endParaRPr lang="en-PK" b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E97E6-C167-C652-56DD-DEA956F7A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276105-989E-005E-1BF0-B4EE4E7B7756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BE3B81-31AA-A11B-167A-A04834F03CBC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3B48AE-0AA7-99BB-8901-A80DEF94F12F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accent1"/>
                </a:solidFill>
              </a:rPr>
              <a:t>Factory Method Design Pattern</a:t>
            </a:r>
            <a:endParaRPr lang="en-PK" b="1" u="sng">
              <a:solidFill>
                <a:schemeClr val="accent1"/>
              </a:solidFill>
            </a:endParaRP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5C402A-8C68-3650-E7BF-35EC0526EF6F}"/>
              </a:ext>
            </a:extLst>
          </p:cNvPr>
          <p:cNvSpPr txBox="1">
            <a:spLocks/>
          </p:cNvSpPr>
          <p:nvPr/>
        </p:nvSpPr>
        <p:spPr>
          <a:xfrm>
            <a:off x="383808" y="414588"/>
            <a:ext cx="11159720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 b="1">
              <a:solidFill>
                <a:srgbClr val="FF0000"/>
              </a:solidFill>
            </a:endParaRPr>
          </a:p>
          <a:p>
            <a:r>
              <a:rPr lang="en-GB" i="1"/>
              <a:t>Just like a factory in </a:t>
            </a:r>
            <a:r>
              <a:rPr lang="en-GB" b="1" i="1">
                <a:solidFill>
                  <a:schemeClr val="accent1"/>
                </a:solidFill>
              </a:rPr>
              <a:t>the real world</a:t>
            </a:r>
            <a:r>
              <a:rPr lang="en-GB" i="1"/>
              <a:t>, the purpose of these factories in object-oriented programming is to </a:t>
            </a:r>
            <a:r>
              <a:rPr lang="en-GB" b="1" i="1">
                <a:solidFill>
                  <a:schemeClr val="accent1"/>
                </a:solidFill>
              </a:rPr>
              <a:t>create objects</a:t>
            </a:r>
            <a:r>
              <a:rPr lang="en-GB" i="1"/>
              <a:t>.</a:t>
            </a:r>
            <a:endParaRPr lang="en-GB"/>
          </a:p>
          <a:p>
            <a:pPr marL="0" indent="0">
              <a:buNone/>
            </a:pPr>
            <a:endParaRPr lang="en-PK"/>
          </a:p>
          <a:p>
            <a:r>
              <a:rPr lang="en-GB"/>
              <a:t>In object-oriented programming, </a:t>
            </a:r>
            <a:r>
              <a:rPr lang="en-GB" b="1">
                <a:solidFill>
                  <a:schemeClr val="accent1"/>
                </a:solidFill>
              </a:rPr>
              <a:t>factories</a:t>
            </a:r>
            <a:r>
              <a:rPr lang="en-GB"/>
              <a:t> help us </a:t>
            </a:r>
            <a:r>
              <a:rPr lang="en-GB" b="1">
                <a:solidFill>
                  <a:srgbClr val="FF0000"/>
                </a:solidFill>
              </a:rPr>
              <a:t>separate</a:t>
            </a:r>
            <a:r>
              <a:rPr lang="en-GB"/>
              <a:t> object creation from business logic. This makes code </a:t>
            </a:r>
            <a:r>
              <a:rPr lang="en-GB" b="1">
                <a:solidFill>
                  <a:schemeClr val="accent1"/>
                </a:solidFill>
              </a:rPr>
              <a:t>easier to manage, modify, and extend. </a:t>
            </a:r>
          </a:p>
          <a:p>
            <a:endParaRPr lang="en-GB" b="1">
              <a:solidFill>
                <a:schemeClr val="accent1"/>
              </a:solidFill>
            </a:endParaRPr>
          </a:p>
          <a:p>
            <a:r>
              <a:rPr lang="en-GB"/>
              <a:t>We’ll examine:</a:t>
            </a:r>
          </a:p>
          <a:p>
            <a:pPr lvl="1"/>
            <a:r>
              <a:rPr lang="en-PK"/>
              <a:t> </a:t>
            </a:r>
            <a:r>
              <a:rPr lang="en-US"/>
              <a:t>Simple Factory</a:t>
            </a:r>
          </a:p>
          <a:p>
            <a:pPr lvl="1"/>
            <a:r>
              <a:rPr lang="en-US"/>
              <a:t>Factory method</a:t>
            </a:r>
          </a:p>
          <a:p>
            <a:pPr lvl="1"/>
            <a:r>
              <a:rPr lang="en-US"/>
              <a:t>Abstract Factory</a:t>
            </a:r>
            <a:endParaRPr lang="en-GB"/>
          </a:p>
          <a:p>
            <a:endParaRPr lang="en-GB">
              <a:solidFill>
                <a:schemeClr val="accent1"/>
              </a:solidFill>
            </a:endParaRPr>
          </a:p>
          <a:p>
            <a:endParaRPr lang="en-PK"/>
          </a:p>
          <a:p>
            <a:pPr marL="457200" lvl="1" indent="0">
              <a:buNone/>
            </a:pPr>
            <a:endParaRPr lang="en-PK">
              <a:solidFill>
                <a:schemeClr val="accent1"/>
              </a:solidFill>
            </a:endParaRPr>
          </a:p>
          <a:p>
            <a:endParaRPr lang="en-US" b="1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PK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/>
          </a:p>
          <a:p>
            <a:pPr marL="457200" lvl="1" indent="0">
              <a:buNone/>
            </a:pPr>
            <a:endParaRPr lang="en-PK"/>
          </a:p>
          <a:p>
            <a:pPr marL="0" indent="0">
              <a:buNone/>
            </a:pPr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34530C1-978D-C432-6AD2-6593E7B8EB92}"/>
                  </a:ext>
                </a:extLst>
              </p14:cNvPr>
              <p14:cNvContentPartPr/>
              <p14:nvPr/>
            </p14:nvContentPartPr>
            <p14:xfrm>
              <a:off x="8093808" y="4402104"/>
              <a:ext cx="9000" cy="685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34530C1-978D-C432-6AD2-6593E7B8EB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9193" y="4366104"/>
                <a:ext cx="77885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D5EC1D-D209-98B1-0692-3B76C78DD193}"/>
                  </a:ext>
                </a:extLst>
              </p14:cNvPr>
              <p14:cNvContentPartPr/>
              <p14:nvPr/>
            </p14:nvContentPartPr>
            <p14:xfrm>
              <a:off x="5867928" y="4254864"/>
              <a:ext cx="217800" cy="29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D5EC1D-D209-98B1-0692-3B76C78DD1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1928" y="4218864"/>
                <a:ext cx="2894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B04439-5517-D093-4093-2609BEBE1F46}"/>
                  </a:ext>
                </a:extLst>
              </p14:cNvPr>
              <p14:cNvContentPartPr/>
              <p14:nvPr/>
            </p14:nvContentPartPr>
            <p14:xfrm>
              <a:off x="6029568" y="4564104"/>
              <a:ext cx="23400" cy="58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B04439-5517-D093-4093-2609BEBE1F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93568" y="4528104"/>
                <a:ext cx="9504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F34169-382A-29DD-7B09-9EABB3CEC7C9}"/>
                  </a:ext>
                </a:extLst>
              </p14:cNvPr>
              <p14:cNvContentPartPr/>
              <p14:nvPr/>
            </p14:nvContentPartPr>
            <p14:xfrm>
              <a:off x="5701608" y="4793424"/>
              <a:ext cx="671040" cy="1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F34169-382A-29DD-7B09-9EABB3CEC7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65608" y="4757424"/>
                <a:ext cx="7426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FE759D4-AEA5-0973-9586-D7426B755D20}"/>
                  </a:ext>
                </a:extLst>
              </p14:cNvPr>
              <p14:cNvContentPartPr/>
              <p14:nvPr/>
            </p14:nvContentPartPr>
            <p14:xfrm>
              <a:off x="5668128" y="4857864"/>
              <a:ext cx="352440" cy="33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FE759D4-AEA5-0973-9586-D7426B755D2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2128" y="4821826"/>
                <a:ext cx="424080" cy="410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AD01B2E-9E0E-6223-F7A3-03EF94C557DB}"/>
                  </a:ext>
                </a:extLst>
              </p14:cNvPr>
              <p14:cNvContentPartPr/>
              <p14:nvPr/>
            </p14:nvContentPartPr>
            <p14:xfrm>
              <a:off x="6007608" y="4973784"/>
              <a:ext cx="288000" cy="119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AD01B2E-9E0E-6223-F7A3-03EF94C557D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1608" y="4937892"/>
                <a:ext cx="359640" cy="190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68E28E7-C90C-3CB1-305E-7903A98009D9}"/>
                  </a:ext>
                </a:extLst>
              </p14:cNvPr>
              <p14:cNvContentPartPr/>
              <p14:nvPr/>
            </p14:nvContentPartPr>
            <p14:xfrm>
              <a:off x="6048648" y="5089344"/>
              <a:ext cx="4320" cy="288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68E28E7-C90C-3CB1-305E-7903A98009D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12648" y="5053389"/>
                <a:ext cx="75960" cy="359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8F854F6-8D99-A7F8-19C9-E262F6AA0EBC}"/>
                  </a:ext>
                </a:extLst>
              </p14:cNvPr>
              <p14:cNvContentPartPr/>
              <p14:nvPr/>
            </p14:nvContentPartPr>
            <p14:xfrm>
              <a:off x="6466968" y="4916184"/>
              <a:ext cx="1283040" cy="3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8F854F6-8D99-A7F8-19C9-E262F6AA0EB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30958" y="4880184"/>
                <a:ext cx="13547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BD888E4-1530-B65A-4340-BFEDB58730E0}"/>
                  </a:ext>
                </a:extLst>
              </p14:cNvPr>
              <p14:cNvContentPartPr/>
              <p14:nvPr/>
            </p14:nvContentPartPr>
            <p14:xfrm>
              <a:off x="7587648" y="4725744"/>
              <a:ext cx="35532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BD888E4-1530-B65A-4340-BFEDB58730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51648" y="4689744"/>
                <a:ext cx="4269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483509-308A-F12C-2ACF-070A76BB9C91}"/>
                  </a:ext>
                </a:extLst>
              </p14:cNvPr>
              <p14:cNvContentPartPr/>
              <p14:nvPr/>
            </p14:nvContentPartPr>
            <p14:xfrm>
              <a:off x="8117208" y="4201584"/>
              <a:ext cx="1577520" cy="1188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483509-308A-F12C-2ACF-070A76BB9C9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1208" y="4165584"/>
                <a:ext cx="1649160" cy="12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C87196A-8CE7-C989-11F0-A49B96BA0B18}"/>
                  </a:ext>
                </a:extLst>
              </p14:cNvPr>
              <p14:cNvContentPartPr/>
              <p14:nvPr/>
            </p14:nvContentPartPr>
            <p14:xfrm>
              <a:off x="8109288" y="4977384"/>
              <a:ext cx="360" cy="285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C87196A-8CE7-C989-11F0-A49B96BA0B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73288" y="4941384"/>
                <a:ext cx="720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2B393E4-F520-DAB2-2F43-CF74445B4D57}"/>
                  </a:ext>
                </a:extLst>
              </p14:cNvPr>
              <p14:cNvContentPartPr/>
              <p14:nvPr/>
            </p14:nvContentPartPr>
            <p14:xfrm>
              <a:off x="6212088" y="5471664"/>
              <a:ext cx="2775960" cy="828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B393E4-F520-DAB2-2F43-CF74445B4D5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76088" y="5435664"/>
                <a:ext cx="284760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8097A0F-1A0D-EB80-56BE-212533472361}"/>
                  </a:ext>
                </a:extLst>
              </p14:cNvPr>
              <p14:cNvContentPartPr/>
              <p14:nvPr/>
            </p14:nvContentPartPr>
            <p14:xfrm>
              <a:off x="6091488" y="5501544"/>
              <a:ext cx="520200" cy="306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8097A0F-1A0D-EB80-56BE-21253347236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55488" y="5465544"/>
                <a:ext cx="591840" cy="3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F510-0B12-45D9-8622-5863056B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of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EC95-DCE2-DE72-424C-58584EE8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529" y="27306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Design patterns (Creational,  Structural, Behavioral)</a:t>
            </a:r>
          </a:p>
        </p:txBody>
      </p:sp>
    </p:spTree>
    <p:extLst>
      <p:ext uri="{BB962C8B-B14F-4D97-AF65-F5344CB8AC3E}">
        <p14:creationId xmlns:p14="http://schemas.microsoft.com/office/powerpoint/2010/main" val="33644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EE401-6BB0-1FEF-E800-9DDD4DE9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F03A68-2D73-AC7B-CFDD-DD2E28B9DB2D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214AAB-8C6D-F472-1A5D-B346F6F92285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907C24-DB78-1C92-A61B-FBBCDED222A9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A Knife Store</a:t>
            </a:r>
          </a:p>
          <a:p>
            <a:endParaRPr lang="en-PK" b="1" u="sng">
              <a:solidFill>
                <a:schemeClr val="accent1"/>
              </a:solidFill>
            </a:endParaRP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752780-67D5-4343-A0A9-50DFEAFA447E}"/>
              </a:ext>
            </a:extLst>
          </p:cNvPr>
          <p:cNvSpPr txBox="1">
            <a:spLocks/>
          </p:cNvSpPr>
          <p:nvPr/>
        </p:nvSpPr>
        <p:spPr>
          <a:xfrm>
            <a:off x="290075" y="614511"/>
            <a:ext cx="11159720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 dirty="0"/>
          </a:p>
          <a:p>
            <a:r>
              <a:rPr lang="en-GB" dirty="0"/>
              <a:t>You sell multiple types of knives: </a:t>
            </a:r>
            <a:r>
              <a:rPr lang="en-GB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SteakKnife</a:t>
            </a:r>
            <a:r>
              <a:rPr lang="en-GB" dirty="0"/>
              <a:t>, </a:t>
            </a:r>
            <a:r>
              <a:rPr lang="en-GB" b="1" dirty="0" err="1">
                <a:solidFill>
                  <a:schemeClr val="accent1"/>
                </a:solidFill>
              </a:rPr>
              <a:t>ChefsKnife</a:t>
            </a:r>
            <a:r>
              <a:rPr lang="en-GB" dirty="0"/>
              <a:t>, etc.</a:t>
            </a:r>
          </a:p>
          <a:p>
            <a:pPr lvl="1"/>
            <a:r>
              <a:rPr lang="en-GB" dirty="0"/>
              <a:t>You have a </a:t>
            </a:r>
            <a:r>
              <a:rPr lang="en-GB" b="1" dirty="0">
                <a:solidFill>
                  <a:schemeClr val="accent1"/>
                </a:solidFill>
              </a:rPr>
              <a:t>superclass</a:t>
            </a:r>
            <a:r>
              <a:rPr lang="en-GB" dirty="0"/>
              <a:t>: Knife</a:t>
            </a:r>
          </a:p>
          <a:p>
            <a:pPr lvl="1"/>
            <a:r>
              <a:rPr lang="en-GB" dirty="0"/>
              <a:t>With subclasses like </a:t>
            </a:r>
            <a:r>
              <a:rPr lang="en-GB" dirty="0" err="1"/>
              <a:t>SteakKnife</a:t>
            </a:r>
            <a:r>
              <a:rPr lang="en-GB" dirty="0"/>
              <a:t> and </a:t>
            </a:r>
            <a:r>
              <a:rPr lang="en-GB" dirty="0" err="1"/>
              <a:t>ChefsKnife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The system uses </a:t>
            </a:r>
            <a:r>
              <a:rPr lang="en-GB" b="1" dirty="0">
                <a:solidFill>
                  <a:schemeClr val="accent1"/>
                </a:solidFill>
              </a:rPr>
              <a:t>conditional logic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to decide which specific subclass to create, for example, new </a:t>
            </a:r>
            <a:r>
              <a:rPr lang="en-GB" dirty="0" err="1"/>
              <a:t>ChefsKnife</a:t>
            </a:r>
            <a:r>
              <a:rPr lang="en-GB" dirty="0"/>
              <a:t>(). </a:t>
            </a:r>
          </a:p>
          <a:p>
            <a:pPr lvl="1"/>
            <a:r>
              <a:rPr lang="en-GB" dirty="0"/>
              <a:t>This direct creation using the </a:t>
            </a:r>
            <a:r>
              <a:rPr lang="en-GB" b="1" dirty="0">
                <a:solidFill>
                  <a:schemeClr val="accent1"/>
                </a:solidFill>
              </a:rPr>
              <a:t>new operator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is what's known </a:t>
            </a:r>
            <a:r>
              <a:rPr lang="en-GB" b="1" dirty="0">
                <a:solidFill>
                  <a:schemeClr val="accent1"/>
                </a:solidFill>
              </a:rPr>
              <a:t>as concrete instantiation.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As your store grows:</a:t>
            </a:r>
          </a:p>
          <a:p>
            <a:pPr lvl="2"/>
            <a:r>
              <a:rPr lang="en-GB" dirty="0"/>
              <a:t> More knife types (</a:t>
            </a:r>
            <a:r>
              <a:rPr lang="en-GB" b="1" dirty="0" err="1">
                <a:solidFill>
                  <a:schemeClr val="accent1"/>
                </a:solidFill>
              </a:rPr>
              <a:t>BreadKnife</a:t>
            </a:r>
            <a:r>
              <a:rPr lang="en-GB" dirty="0"/>
              <a:t>, </a:t>
            </a:r>
            <a:r>
              <a:rPr lang="en-GB" b="1" dirty="0" err="1">
                <a:solidFill>
                  <a:schemeClr val="accent1"/>
                </a:solidFill>
              </a:rPr>
              <a:t>ParingKnife</a:t>
            </a:r>
            <a:r>
              <a:rPr lang="en-GB" dirty="0"/>
              <a:t>, or </a:t>
            </a:r>
            <a:r>
              <a:rPr lang="en-GB" b="1" dirty="0" err="1">
                <a:solidFill>
                  <a:schemeClr val="accent1"/>
                </a:solidFill>
              </a:rPr>
              <a:t>FilletKnife</a:t>
            </a:r>
            <a:r>
              <a:rPr lang="en-GB" dirty="0"/>
              <a:t>) = more conditionals in </a:t>
            </a:r>
            <a:r>
              <a:rPr lang="en-GB" dirty="0" err="1"/>
              <a:t>orderKnife</a:t>
            </a:r>
            <a:r>
              <a:rPr lang="en-GB" dirty="0"/>
              <a:t>()</a:t>
            </a:r>
          </a:p>
          <a:p>
            <a:pPr lvl="2"/>
            <a:r>
              <a:rPr lang="en-GB" dirty="0"/>
              <a:t>However, the methods of the knife, such as </a:t>
            </a:r>
            <a:r>
              <a:rPr lang="en-GB" b="1" dirty="0"/>
              <a:t>Identifying</a:t>
            </a:r>
            <a:r>
              <a:rPr lang="en-GB" dirty="0"/>
              <a:t>, </a:t>
            </a:r>
            <a:r>
              <a:rPr lang="en-GB" b="1" dirty="0"/>
              <a:t>sharpening </a:t>
            </a:r>
            <a:r>
              <a:rPr lang="en-GB" dirty="0"/>
              <a:t>and </a:t>
            </a:r>
            <a:r>
              <a:rPr lang="en-GB" b="1" dirty="0"/>
              <a:t>packaging</a:t>
            </a:r>
            <a:r>
              <a:rPr lang="en-GB" dirty="0"/>
              <a:t>, would likely stay the same, no matter the type of knife.</a:t>
            </a:r>
          </a:p>
          <a:p>
            <a:pPr lvl="2"/>
            <a:r>
              <a:rPr lang="en-GB" dirty="0"/>
              <a:t>Directly creating </a:t>
            </a:r>
            <a:r>
              <a:rPr lang="en-GB" b="1" dirty="0"/>
              <a:t>knives</a:t>
            </a:r>
            <a:r>
              <a:rPr lang="en-GB" dirty="0"/>
              <a:t> (objects) within the store's main logic is complicated. It's better to delegate this creation process to a separate </a:t>
            </a:r>
            <a:r>
              <a:rPr lang="en-GB" b="1" dirty="0"/>
              <a:t>Factory object</a:t>
            </a:r>
            <a:r>
              <a:rPr lang="en-GB" dirty="0"/>
              <a:t>.</a:t>
            </a:r>
            <a:endParaRPr lang="en-PK" dirty="0"/>
          </a:p>
          <a:p>
            <a:pPr marL="457200" lvl="1" indent="0">
              <a:buNone/>
            </a:pPr>
            <a:endParaRPr lang="en-PK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PK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PK" dirty="0"/>
          </a:p>
          <a:p>
            <a:pPr marL="0" indent="0">
              <a:buNone/>
            </a:pPr>
            <a:endParaRPr lang="en-PK" b="1" dirty="0">
              <a:solidFill>
                <a:schemeClr val="accent1"/>
              </a:solidFill>
            </a:endParaRPr>
          </a:p>
          <a:p>
            <a:endParaRPr lang="en-PK" b="1" dirty="0">
              <a:solidFill>
                <a:schemeClr val="accent1"/>
              </a:solidFill>
            </a:endParaRPr>
          </a:p>
          <a:p>
            <a:endParaRPr lang="en-PK" b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43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C6D2BD-EBDF-5752-028E-97D2AB7DE99D}"/>
              </a:ext>
            </a:extLst>
          </p:cNvPr>
          <p:cNvSpPr txBox="1">
            <a:spLocks/>
          </p:cNvSpPr>
          <p:nvPr/>
        </p:nvSpPr>
        <p:spPr>
          <a:xfrm>
            <a:off x="518355" y="116707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K" b="1" u="sng">
                <a:solidFill>
                  <a:schemeClr val="accent1"/>
                </a:solidFill>
              </a:rPr>
              <a:t>Example</a:t>
            </a: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6AEDF3-A750-7BEC-104D-DD276B33365D}"/>
              </a:ext>
            </a:extLst>
          </p:cNvPr>
          <p:cNvGrpSpPr/>
          <p:nvPr/>
        </p:nvGrpSpPr>
        <p:grpSpPr>
          <a:xfrm>
            <a:off x="1550773" y="1328352"/>
            <a:ext cx="1544594" cy="1322172"/>
            <a:chOff x="1550773" y="1328352"/>
            <a:chExt cx="1544594" cy="132217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A127342-B1FD-4C6A-1BEA-B7ABFEF3FB96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987FF39-999E-EF12-D1D7-10E5795E93FD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91F0C9-7828-CC69-1DD4-641980D53016}"/>
                </a:ext>
              </a:extLst>
            </p:cNvPr>
            <p:cNvSpPr txBox="1"/>
            <p:nvPr/>
          </p:nvSpPr>
          <p:spPr>
            <a:xfrm>
              <a:off x="1980989" y="1489675"/>
              <a:ext cx="684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Knife</a:t>
              </a:r>
            </a:p>
          </p:txBody>
        </p:sp>
      </p:grp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F6D1BA0-DAF1-8186-AD7A-499DD99A4412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2202590" y="2771003"/>
            <a:ext cx="1365425" cy="1124465"/>
          </a:xfrm>
          <a:prstGeom prst="bentConnector3">
            <a:avLst>
              <a:gd name="adj1" fmla="val 50000"/>
            </a:avLst>
          </a:prstGeom>
          <a:ln w="60325"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0906551-AF76-DEAC-F980-D782B9FEE925}"/>
              </a:ext>
            </a:extLst>
          </p:cNvPr>
          <p:cNvCxnSpPr>
            <a:cxnSpLocks/>
          </p:cNvCxnSpPr>
          <p:nvPr/>
        </p:nvCxnSpPr>
        <p:spPr>
          <a:xfrm rot="5400000">
            <a:off x="1056498" y="2774090"/>
            <a:ext cx="1408679" cy="1124464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5D72DD-FD3A-1EA0-AF3D-EA9DD79B103E}"/>
              </a:ext>
            </a:extLst>
          </p:cNvPr>
          <p:cNvGrpSpPr/>
          <p:nvPr/>
        </p:nvGrpSpPr>
        <p:grpSpPr>
          <a:xfrm>
            <a:off x="2675238" y="3834879"/>
            <a:ext cx="1554681" cy="1322172"/>
            <a:chOff x="1550773" y="1328351"/>
            <a:chExt cx="1554681" cy="132217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E5BE952-44CD-0720-C208-67101EA1B40E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A025D2-A88A-42AE-C2A9-8C73843A3581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7003E6-29AC-C4A1-69C5-B955790BAFC1}"/>
                </a:ext>
              </a:extLst>
            </p:cNvPr>
            <p:cNvSpPr txBox="1"/>
            <p:nvPr/>
          </p:nvSpPr>
          <p:spPr>
            <a:xfrm>
              <a:off x="1776031" y="1473909"/>
              <a:ext cx="1208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Chef Knife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E95B80-DDB3-5C2F-606E-A01164F14C0D}"/>
              </a:ext>
            </a:extLst>
          </p:cNvPr>
          <p:cNvGrpSpPr/>
          <p:nvPr/>
        </p:nvGrpSpPr>
        <p:grpSpPr>
          <a:xfrm>
            <a:off x="426308" y="3820636"/>
            <a:ext cx="1554681" cy="1322172"/>
            <a:chOff x="1550773" y="1328351"/>
            <a:chExt cx="1554681" cy="132217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B99C929-E92A-54E8-09A6-B9175C79290F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9BC2CB-9939-7C6C-5BC1-742C4574EA58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9874DA-8BFF-F868-FF5A-5BC577224048}"/>
                </a:ext>
              </a:extLst>
            </p:cNvPr>
            <p:cNvSpPr txBox="1"/>
            <p:nvPr/>
          </p:nvSpPr>
          <p:spPr>
            <a:xfrm>
              <a:off x="1776031" y="1473909"/>
              <a:ext cx="124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SteakKnife</a:t>
              </a:r>
            </a:p>
          </p:txBody>
        </p:sp>
      </p:grpSp>
      <p:pic>
        <p:nvPicPr>
          <p:cNvPr id="31" name="Picture 30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25EE3A7-6110-6749-AEBD-E26845B6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23"/>
          <a:stretch>
            <a:fillRect/>
          </a:stretch>
        </p:blipFill>
        <p:spPr>
          <a:xfrm>
            <a:off x="4303070" y="0"/>
            <a:ext cx="721100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15604-033D-5D27-1149-F8DEB9828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91F27-16DB-7D6B-247C-150466083DEE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8A62589-9499-63C3-3367-077C0168E163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ACA98E-B69A-F97D-55C2-A718C0BE05BF}"/>
              </a:ext>
            </a:extLst>
          </p:cNvPr>
          <p:cNvSpPr txBox="1">
            <a:spLocks/>
          </p:cNvSpPr>
          <p:nvPr/>
        </p:nvSpPr>
        <p:spPr>
          <a:xfrm>
            <a:off x="518355" y="116707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Factory Object</a:t>
            </a:r>
          </a:p>
          <a:p>
            <a:endParaRPr lang="en-PK" b="1" u="sng">
              <a:solidFill>
                <a:schemeClr val="accent1"/>
              </a:solidFill>
            </a:endParaRP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597C7D-F812-E85B-C2F6-D63B50D23F68}"/>
              </a:ext>
            </a:extLst>
          </p:cNvPr>
          <p:cNvSpPr txBox="1">
            <a:spLocks/>
          </p:cNvSpPr>
          <p:nvPr/>
        </p:nvSpPr>
        <p:spPr>
          <a:xfrm>
            <a:off x="255118" y="291021"/>
            <a:ext cx="10322961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/>
          </a:p>
          <a:p>
            <a:r>
              <a:rPr lang="en-GB"/>
              <a:t>A </a:t>
            </a:r>
            <a:r>
              <a:rPr lang="en-GB" b="1">
                <a:solidFill>
                  <a:schemeClr val="accent1"/>
                </a:solidFill>
              </a:rPr>
              <a:t>Factory Object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/>
              <a:t>is a dedicated object that creates other objects.</a:t>
            </a:r>
          </a:p>
          <a:p>
            <a:endParaRPr lang="en-GB"/>
          </a:p>
          <a:p>
            <a:r>
              <a:rPr lang="en-GB"/>
              <a:t>To simplify, in this knife-making example, the </a:t>
            </a:r>
            <a:r>
              <a:rPr lang="en-GB" b="1" err="1">
                <a:solidFill>
                  <a:schemeClr val="accent1"/>
                </a:solidFill>
              </a:rPr>
              <a:t>orderKnife</a:t>
            </a:r>
            <a:r>
              <a:rPr lang="en-GB" b="1">
                <a:solidFill>
                  <a:schemeClr val="accent1"/>
                </a:solidFill>
              </a:rPr>
              <a:t> method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/>
              <a:t>will no longer create the knife itself. Instead, it will delegate that task to a </a:t>
            </a:r>
            <a:r>
              <a:rPr lang="en-GB" b="1" err="1">
                <a:solidFill>
                  <a:schemeClr val="accent1"/>
                </a:solidFill>
              </a:rPr>
              <a:t>KnifeFactory</a:t>
            </a:r>
            <a:r>
              <a:rPr lang="en-GB" b="1">
                <a:solidFill>
                  <a:schemeClr val="accent1"/>
                </a:solidFill>
              </a:rPr>
              <a:t> object</a:t>
            </a:r>
            <a:r>
              <a:rPr lang="en-GB"/>
              <a:t>.</a:t>
            </a:r>
            <a:br>
              <a:rPr lang="en-GB"/>
            </a:br>
            <a:endParaRPr lang="en-GB"/>
          </a:p>
          <a:p>
            <a:r>
              <a:rPr lang="en-GB"/>
              <a:t>The </a:t>
            </a:r>
            <a:r>
              <a:rPr lang="en-GB" err="1"/>
              <a:t>KnifeFactory</a:t>
            </a:r>
            <a:r>
              <a:rPr lang="en-GB"/>
              <a:t> will contain all the logic for deciding which specific type of knife to create (</a:t>
            </a:r>
            <a:r>
              <a:rPr lang="en-GB" b="1" err="1">
                <a:solidFill>
                  <a:schemeClr val="accent1"/>
                </a:solidFill>
              </a:rPr>
              <a:t>SteakKnife</a:t>
            </a:r>
            <a:r>
              <a:rPr lang="en-GB"/>
              <a:t>, </a:t>
            </a:r>
            <a:r>
              <a:rPr lang="en-GB" b="1" err="1">
                <a:solidFill>
                  <a:schemeClr val="accent1"/>
                </a:solidFill>
              </a:rPr>
              <a:t>ChefsKnife</a:t>
            </a:r>
            <a:r>
              <a:rPr lang="en-GB"/>
              <a:t>, etc.).</a:t>
            </a:r>
          </a:p>
          <a:p>
            <a:endParaRPr lang="en-GB"/>
          </a:p>
          <a:p>
            <a:r>
              <a:rPr lang="en-GB"/>
              <a:t> The </a:t>
            </a:r>
            <a:r>
              <a:rPr lang="en-GB" err="1"/>
              <a:t>orderKnife</a:t>
            </a:r>
            <a:r>
              <a:rPr lang="en-GB"/>
              <a:t> method, however, will still handle other tasks like </a:t>
            </a:r>
            <a:r>
              <a:rPr lang="en-GB" b="1">
                <a:solidFill>
                  <a:schemeClr val="accent1"/>
                </a:solidFill>
              </a:rPr>
              <a:t>sharpening, Identifying, and packaging</a:t>
            </a:r>
            <a:r>
              <a:rPr lang="en-GB"/>
              <a:t>, allowing it to focus on its primary role. This separation of duties makes the code cleaner and more manageable.</a:t>
            </a:r>
          </a:p>
          <a:p>
            <a:endParaRPr lang="en-GB"/>
          </a:p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13CC79-C65A-2B89-1F89-4E5D0ED21741}"/>
              </a:ext>
            </a:extLst>
          </p:cNvPr>
          <p:cNvGrpSpPr/>
          <p:nvPr/>
        </p:nvGrpSpPr>
        <p:grpSpPr>
          <a:xfrm>
            <a:off x="3013813" y="1389312"/>
            <a:ext cx="1544594" cy="1322172"/>
            <a:chOff x="1550773" y="1328352"/>
            <a:chExt cx="1544594" cy="13221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ADF6555-CB6D-4CC4-0D46-B33D96CEFFEA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44D274-F443-2BB2-0967-4950B84A561A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C08AB-6890-7FBB-8214-0AEDC4D24F59}"/>
                </a:ext>
              </a:extLst>
            </p:cNvPr>
            <p:cNvSpPr txBox="1"/>
            <p:nvPr/>
          </p:nvSpPr>
          <p:spPr>
            <a:xfrm>
              <a:off x="1980989" y="1489675"/>
              <a:ext cx="684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Knife</a:t>
              </a:r>
            </a:p>
          </p:txBody>
        </p:sp>
      </p:grp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D8A7C33-6FDA-8152-E740-982A3AA5C8C2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665630" y="2831963"/>
            <a:ext cx="1365425" cy="1124465"/>
          </a:xfrm>
          <a:prstGeom prst="bentConnector3">
            <a:avLst>
              <a:gd name="adj1" fmla="val 50000"/>
            </a:avLst>
          </a:prstGeom>
          <a:ln w="60325"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39A48FE-A94A-6F3D-4270-8EDFC945E3C7}"/>
              </a:ext>
            </a:extLst>
          </p:cNvPr>
          <p:cNvCxnSpPr>
            <a:cxnSpLocks/>
          </p:cNvCxnSpPr>
          <p:nvPr/>
        </p:nvCxnSpPr>
        <p:spPr>
          <a:xfrm rot="5400000">
            <a:off x="2519538" y="2835050"/>
            <a:ext cx="1408679" cy="1124464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7A394D-3F23-9BDB-01C1-C00FACD01298}"/>
              </a:ext>
            </a:extLst>
          </p:cNvPr>
          <p:cNvGrpSpPr/>
          <p:nvPr/>
        </p:nvGrpSpPr>
        <p:grpSpPr>
          <a:xfrm>
            <a:off x="4138278" y="3895839"/>
            <a:ext cx="1554681" cy="1322172"/>
            <a:chOff x="1550773" y="1328351"/>
            <a:chExt cx="1554681" cy="132217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C3D666E-BE54-FCAF-DB4C-ACD3BB522759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1F0C43F-BE3C-39F7-FD50-3C062CD01A8D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85F81-D3FE-32AE-A5B8-555907BED333}"/>
                </a:ext>
              </a:extLst>
            </p:cNvPr>
            <p:cNvSpPr txBox="1"/>
            <p:nvPr/>
          </p:nvSpPr>
          <p:spPr>
            <a:xfrm>
              <a:off x="1776031" y="1473909"/>
              <a:ext cx="1208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Chef Knife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F232D3-6353-1D39-F740-835E92A68AA0}"/>
              </a:ext>
            </a:extLst>
          </p:cNvPr>
          <p:cNvGrpSpPr/>
          <p:nvPr/>
        </p:nvGrpSpPr>
        <p:grpSpPr>
          <a:xfrm>
            <a:off x="1889348" y="3881596"/>
            <a:ext cx="1554681" cy="1322172"/>
            <a:chOff x="1550773" y="1328351"/>
            <a:chExt cx="1554681" cy="132217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AB481B3-E738-332A-F5DB-1603B4C3CB8F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41ADD12-DD77-5767-A2C8-4929EE71EBED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69FD78-A159-66DC-5FEE-93FD8A5410C9}"/>
                </a:ext>
              </a:extLst>
            </p:cNvPr>
            <p:cNvSpPr txBox="1"/>
            <p:nvPr/>
          </p:nvSpPr>
          <p:spPr>
            <a:xfrm>
              <a:off x="1776031" y="1473909"/>
              <a:ext cx="124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SteakKnife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4FE72D-4A30-1C1A-3BD4-CA8BD889E6E8}"/>
              </a:ext>
            </a:extLst>
          </p:cNvPr>
          <p:cNvSpPr txBox="1"/>
          <p:nvPr/>
        </p:nvSpPr>
        <p:spPr>
          <a:xfrm>
            <a:off x="3135596" y="1909497"/>
            <a:ext cx="1309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2"/>
                </a:solidFill>
              </a:rPr>
              <a:t>Identifying()</a:t>
            </a:r>
          </a:p>
          <a:p>
            <a:pPr algn="ctr"/>
            <a:r>
              <a:rPr lang="en-GB" sz="1600">
                <a:solidFill>
                  <a:schemeClr val="bg2"/>
                </a:solidFill>
              </a:rPr>
              <a:t>Sharpening()</a:t>
            </a:r>
            <a:endParaRPr lang="en-PK" sz="1600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</a:rPr>
              <a:t>Packaging()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FA089-0AE3-69BB-34AD-ED4E41EE7782}"/>
              </a:ext>
            </a:extLst>
          </p:cNvPr>
          <p:cNvSpPr txBox="1"/>
          <p:nvPr/>
        </p:nvSpPr>
        <p:spPr>
          <a:xfrm>
            <a:off x="1954229" y="4380654"/>
            <a:ext cx="143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600">
                <a:solidFill>
                  <a:schemeClr val="bg2"/>
                </a:solidFill>
              </a:rPr>
              <a:t>Sharpening(){}</a:t>
            </a:r>
            <a:endParaRPr lang="en-PK" sz="1600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</a:rPr>
              <a:t>Packaging(){}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A42AA4-416C-5F23-4D82-3FB1DDC1A2A6}"/>
              </a:ext>
            </a:extLst>
          </p:cNvPr>
          <p:cNvSpPr txBox="1"/>
          <p:nvPr/>
        </p:nvSpPr>
        <p:spPr>
          <a:xfrm>
            <a:off x="4203157" y="4406755"/>
            <a:ext cx="143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600">
                <a:solidFill>
                  <a:schemeClr val="bg2"/>
                </a:solidFill>
              </a:rPr>
              <a:t>Sharpening(){}</a:t>
            </a:r>
            <a:endParaRPr lang="en-PK" sz="1600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</a:rPr>
              <a:t>Packaging(){}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13179D-A6CD-2638-CCCE-36837E21676D}"/>
              </a:ext>
            </a:extLst>
          </p:cNvPr>
          <p:cNvGrpSpPr/>
          <p:nvPr/>
        </p:nvGrpSpPr>
        <p:grpSpPr>
          <a:xfrm>
            <a:off x="8168604" y="1550634"/>
            <a:ext cx="2401858" cy="2106955"/>
            <a:chOff x="1550773" y="1328352"/>
            <a:chExt cx="1709463" cy="132217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ABB6D07-EDC4-C57A-5FA5-F3620515E118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55F3BD-3AA2-124F-8D51-FF03B0F3226E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80D8A0-6EC5-864F-C683-2BA4280D7C98}"/>
                </a:ext>
              </a:extLst>
            </p:cNvPr>
            <p:cNvSpPr txBox="1"/>
            <p:nvPr/>
          </p:nvSpPr>
          <p:spPr>
            <a:xfrm>
              <a:off x="1779894" y="1489675"/>
              <a:ext cx="14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Knife</a:t>
              </a:r>
              <a:r>
                <a:rPr lang="en-US">
                  <a:solidFill>
                    <a:schemeClr val="bg2"/>
                  </a:solidFill>
                </a:rPr>
                <a:t> Factory</a:t>
              </a:r>
              <a:endParaRPr lang="en-PK">
                <a:solidFill>
                  <a:schemeClr val="bg2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D957310-1AA7-8B2B-CE5E-3B30FCB8D71D}"/>
              </a:ext>
            </a:extLst>
          </p:cNvPr>
          <p:cNvSpPr txBox="1"/>
          <p:nvPr/>
        </p:nvSpPr>
        <p:spPr>
          <a:xfrm>
            <a:off x="8291502" y="2563198"/>
            <a:ext cx="1833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bg2"/>
                </a:solidFill>
              </a:rPr>
              <a:t>Create Knife(type){</a:t>
            </a:r>
          </a:p>
          <a:p>
            <a:pPr algn="ctr"/>
            <a:r>
              <a:rPr lang="en-US" sz="1600">
                <a:solidFill>
                  <a:schemeClr val="bg2"/>
                </a:solidFill>
              </a:rPr>
              <a:t>}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D10530A-EE58-0150-E2B4-E471C1C12DD4}"/>
              </a:ext>
            </a:extLst>
          </p:cNvPr>
          <p:cNvCxnSpPr>
            <a:cxnSpLocks/>
          </p:cNvCxnSpPr>
          <p:nvPr/>
        </p:nvCxnSpPr>
        <p:spPr>
          <a:xfrm rot="10800000">
            <a:off x="4566455" y="2204780"/>
            <a:ext cx="3620284" cy="129549"/>
          </a:xfrm>
          <a:prstGeom prst="bentConnector3">
            <a:avLst>
              <a:gd name="adj1" fmla="val -2873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4B3F5D2-D0C7-045D-A64A-4622DCAF7761}"/>
                  </a:ext>
                </a:extLst>
              </p14:cNvPr>
              <p14:cNvContentPartPr/>
              <p14:nvPr/>
            </p14:nvContentPartPr>
            <p14:xfrm>
              <a:off x="3168288" y="3702624"/>
              <a:ext cx="6127200" cy="2478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4B3F5D2-D0C7-045D-A64A-4622DCAF77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2288" y="3666624"/>
                <a:ext cx="6198840" cy="25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692DB85-4A25-8B71-4D54-4DD22325FED4}"/>
                  </a:ext>
                </a:extLst>
              </p14:cNvPr>
              <p14:cNvContentPartPr/>
              <p14:nvPr/>
            </p14:nvContentPartPr>
            <p14:xfrm>
              <a:off x="3031488" y="5188704"/>
              <a:ext cx="439920" cy="371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692DB85-4A25-8B71-4D54-4DD22325FE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5488" y="5152704"/>
                <a:ext cx="511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7774F75-0461-AEBB-BA96-B4DD2D538976}"/>
                  </a:ext>
                </a:extLst>
              </p14:cNvPr>
              <p14:cNvContentPartPr/>
              <p14:nvPr/>
            </p14:nvContentPartPr>
            <p14:xfrm>
              <a:off x="5538888" y="3739344"/>
              <a:ext cx="3120840" cy="1612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7774F75-0461-AEBB-BA96-B4DD2D5389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888" y="3703344"/>
                <a:ext cx="3192480" cy="16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D594BD8-6E52-C09A-AAD9-4C820855ABA0}"/>
                  </a:ext>
                </a:extLst>
              </p14:cNvPr>
              <p14:cNvContentPartPr/>
              <p14:nvPr/>
            </p14:nvContentPartPr>
            <p14:xfrm>
              <a:off x="5495328" y="5230464"/>
              <a:ext cx="518760" cy="393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D594BD8-6E52-C09A-AAD9-4C820855AB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9328" y="5194431"/>
                <a:ext cx="590400" cy="465546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9BF655A2-AEEA-5DD9-DF93-72B661B8BEA6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accent1"/>
                </a:solidFill>
              </a:rPr>
              <a:t>Simple Factory</a:t>
            </a:r>
            <a:endParaRPr lang="en-PK" b="1" u="sng">
              <a:solidFill>
                <a:schemeClr val="accent1"/>
              </a:solidFill>
            </a:endParaRPr>
          </a:p>
          <a:p>
            <a:endParaRPr lang="en-GB" b="1" u="sng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1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FFA017-EA9D-63CF-BB0F-F6DBBF8E02DF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accent1"/>
                </a:solidFill>
              </a:rPr>
              <a:t>Simple Factory’s UML</a:t>
            </a:r>
            <a:endParaRPr lang="en-PK" b="1" u="sng">
              <a:solidFill>
                <a:schemeClr val="accent1"/>
              </a:solidFill>
            </a:endParaRP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DAF288-A110-197C-B0C6-30F4F241474B}"/>
              </a:ext>
            </a:extLst>
          </p:cNvPr>
          <p:cNvGrpSpPr/>
          <p:nvPr/>
        </p:nvGrpSpPr>
        <p:grpSpPr>
          <a:xfrm>
            <a:off x="4879712" y="1327530"/>
            <a:ext cx="1544594" cy="1322172"/>
            <a:chOff x="1550773" y="1328352"/>
            <a:chExt cx="1544594" cy="132217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C97D20-9EE4-E315-521E-98290B5779FD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85E7558-D35A-E7AD-4912-21D3FA3F70EB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994930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5A516B-E41E-4B41-A8C7-E778538DAC8A}"/>
                </a:ext>
              </a:extLst>
            </p:cNvPr>
            <p:cNvSpPr txBox="1"/>
            <p:nvPr/>
          </p:nvSpPr>
          <p:spPr>
            <a:xfrm>
              <a:off x="1837488" y="1614040"/>
              <a:ext cx="971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Product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A77CEB-A596-0AA6-E94F-5B27716F7774}"/>
              </a:ext>
            </a:extLst>
          </p:cNvPr>
          <p:cNvSpPr txBox="1"/>
          <p:nvPr/>
        </p:nvSpPr>
        <p:spPr>
          <a:xfrm>
            <a:off x="4879712" y="1320786"/>
            <a:ext cx="15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>
                <a:solidFill>
                  <a:schemeClr val="bg2"/>
                </a:solidFill>
              </a:rPr>
              <a:t>&lt;&lt;interface&gt;&gt;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B54331-241F-BC14-D491-778B03120A8B}"/>
              </a:ext>
            </a:extLst>
          </p:cNvPr>
          <p:cNvGrpSpPr/>
          <p:nvPr/>
        </p:nvGrpSpPr>
        <p:grpSpPr>
          <a:xfrm>
            <a:off x="4879711" y="4223130"/>
            <a:ext cx="1544594" cy="1322172"/>
            <a:chOff x="1550773" y="1328352"/>
            <a:chExt cx="1544594" cy="132217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29707A-01D6-4AA3-32F2-34004BE23E01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CF03F5-DE6E-997D-ACBB-D5D664CB934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994930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1C544A-97E1-5BA0-A336-B571BBD0A217}"/>
                </a:ext>
              </a:extLst>
            </p:cNvPr>
            <p:cNvSpPr txBox="1"/>
            <p:nvPr/>
          </p:nvSpPr>
          <p:spPr>
            <a:xfrm>
              <a:off x="1753842" y="1348599"/>
              <a:ext cx="11582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Concrete </a:t>
              </a:r>
            </a:p>
            <a:p>
              <a:r>
                <a:rPr lang="en-PK">
                  <a:solidFill>
                    <a:schemeClr val="bg2"/>
                  </a:solidFill>
                </a:rPr>
                <a:t>Product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C037762-876D-316F-341A-36A9943E9714}"/>
                  </a:ext>
                </a:extLst>
              </p14:cNvPr>
              <p14:cNvContentPartPr/>
              <p14:nvPr/>
            </p14:nvContentPartPr>
            <p14:xfrm>
              <a:off x="5584543" y="2613933"/>
              <a:ext cx="46800" cy="1600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C037762-876D-316F-341A-36A9943E97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8543" y="2577925"/>
                <a:ext cx="118440" cy="1672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4026D7-77A6-6617-E31C-D946E05C6487}"/>
                  </a:ext>
                </a:extLst>
              </p14:cNvPr>
              <p14:cNvContentPartPr/>
              <p14:nvPr/>
            </p14:nvContentPartPr>
            <p14:xfrm>
              <a:off x="5370343" y="2660373"/>
              <a:ext cx="488160" cy="28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4026D7-77A6-6617-E31C-D946E05C64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4370" y="2624418"/>
                <a:ext cx="559747" cy="359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46D412-5E35-1155-9322-A08596FC4352}"/>
                  </a:ext>
                </a:extLst>
              </p14:cNvPr>
              <p14:cNvContentPartPr/>
              <p14:nvPr/>
            </p14:nvContentPartPr>
            <p14:xfrm>
              <a:off x="5429383" y="2753253"/>
              <a:ext cx="277200" cy="140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46D412-5E35-1155-9322-A08596FC43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93430" y="2717253"/>
                <a:ext cx="348747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B5EF543-8BEA-8E88-DA57-663F3D4E106C}"/>
              </a:ext>
            </a:extLst>
          </p:cNvPr>
          <p:cNvGrpSpPr/>
          <p:nvPr/>
        </p:nvGrpSpPr>
        <p:grpSpPr>
          <a:xfrm>
            <a:off x="9499494" y="1322961"/>
            <a:ext cx="1544594" cy="1322172"/>
            <a:chOff x="1550773" y="1328352"/>
            <a:chExt cx="1544594" cy="132217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362CC99-726E-2668-FD73-10CAF88094DD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D5E250D-D0B5-0D78-AF92-BD8BD42C6838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994930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235EBA-5A1B-F26B-F23E-F9AEB4127846}"/>
                </a:ext>
              </a:extLst>
            </p:cNvPr>
            <p:cNvSpPr txBox="1"/>
            <p:nvPr/>
          </p:nvSpPr>
          <p:spPr>
            <a:xfrm>
              <a:off x="1855891" y="1499757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Factory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ED900CD-E5FD-C72F-99BF-8D37F6D62CEB}"/>
              </a:ext>
            </a:extLst>
          </p:cNvPr>
          <p:cNvGrpSpPr/>
          <p:nvPr/>
        </p:nvGrpSpPr>
        <p:grpSpPr>
          <a:xfrm>
            <a:off x="6413263" y="1487853"/>
            <a:ext cx="3153240" cy="810000"/>
            <a:chOff x="4547364" y="1549635"/>
            <a:chExt cx="3153240" cy="81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F897CB-729B-23CD-8506-B013A70D1066}"/>
                    </a:ext>
                  </a:extLst>
                </p14:cNvPr>
                <p14:cNvContentPartPr/>
                <p14:nvPr/>
              </p14:nvContentPartPr>
              <p14:xfrm>
                <a:off x="4569684" y="2116275"/>
                <a:ext cx="3130920" cy="66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F897CB-729B-23CD-8506-B013A70D10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33688" y="2080470"/>
                  <a:ext cx="3202552" cy="137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40AEA5-A7B0-FC26-F0B5-3B8071A56CF2}"/>
                    </a:ext>
                  </a:extLst>
                </p14:cNvPr>
                <p14:cNvContentPartPr/>
                <p14:nvPr/>
              </p14:nvContentPartPr>
              <p14:xfrm>
                <a:off x="4547364" y="1986315"/>
                <a:ext cx="297720" cy="373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40AEA5-A7B0-FC26-F0B5-3B8071A56C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11320" y="1950315"/>
                  <a:ext cx="369447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1060A73-EE0E-DB59-8466-A16C56C76AB1}"/>
                    </a:ext>
                  </a:extLst>
                </p14:cNvPr>
                <p14:cNvContentPartPr/>
                <p14:nvPr/>
              </p14:nvContentPartPr>
              <p14:xfrm>
                <a:off x="5607924" y="1549635"/>
                <a:ext cx="176760" cy="493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1060A73-EE0E-DB59-8466-A16C56C76A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01792" y="1543515"/>
                  <a:ext cx="189025" cy="50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E061665-BC6E-EA56-2169-CCEF4CAE86FD}"/>
                  </a:ext>
                </a:extLst>
              </p14:cNvPr>
              <p14:cNvContentPartPr/>
              <p14:nvPr/>
            </p14:nvContentPartPr>
            <p14:xfrm>
              <a:off x="8072503" y="1678293"/>
              <a:ext cx="127800" cy="64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E061665-BC6E-EA56-2169-CCEF4CAE86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66383" y="1672173"/>
                <a:ext cx="140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3E8B875-971B-C842-E551-D44D8533880E}"/>
              </a:ext>
            </a:extLst>
          </p:cNvPr>
          <p:cNvGrpSpPr/>
          <p:nvPr/>
        </p:nvGrpSpPr>
        <p:grpSpPr>
          <a:xfrm>
            <a:off x="7722583" y="1622493"/>
            <a:ext cx="1199160" cy="356400"/>
            <a:chOff x="5856684" y="1684275"/>
            <a:chExt cx="119916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42BFE4-034F-E7CA-E139-46AC0CC124EE}"/>
                    </a:ext>
                  </a:extLst>
                </p14:cNvPr>
                <p14:cNvContentPartPr/>
                <p14:nvPr/>
              </p14:nvContentPartPr>
              <p14:xfrm>
                <a:off x="5856684" y="1852035"/>
                <a:ext cx="2473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42BFE4-034F-E7CA-E139-46AC0CC124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50564" y="1845928"/>
                  <a:ext cx="259560" cy="176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0038AF7-7AF0-ECF2-4400-94D0C92A8DB1}"/>
                    </a:ext>
                  </a:extLst>
                </p14:cNvPr>
                <p14:cNvContentPartPr/>
                <p14:nvPr/>
              </p14:nvContentPartPr>
              <p14:xfrm>
                <a:off x="6192204" y="1786155"/>
                <a:ext cx="232560" cy="254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0038AF7-7AF0-ECF2-4400-94D0C92A8D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084" y="1780044"/>
                  <a:ext cx="244800" cy="266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3A9BE78-1002-D88F-77A1-06AAC6968E7C}"/>
                    </a:ext>
                  </a:extLst>
                </p14:cNvPr>
                <p14:cNvContentPartPr/>
                <p14:nvPr/>
              </p14:nvContentPartPr>
              <p14:xfrm>
                <a:off x="6716364" y="1684275"/>
                <a:ext cx="339480" cy="334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3A9BE78-1002-D88F-77A1-06AAC6968E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10244" y="1678155"/>
                  <a:ext cx="35172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1767170-B99A-48E7-B244-DAA96E128C25}"/>
                  </a:ext>
                </a:extLst>
              </p14:cNvPr>
              <p14:cNvContentPartPr/>
              <p14:nvPr/>
            </p14:nvContentPartPr>
            <p14:xfrm>
              <a:off x="7267183" y="1394613"/>
              <a:ext cx="73800" cy="226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1767170-B99A-48E7-B244-DAA96E128C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61033" y="1388483"/>
                <a:ext cx="86100" cy="238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FF116C8-4663-7025-71EF-44A808E6E31A}"/>
                  </a:ext>
                </a:extLst>
              </p14:cNvPr>
              <p14:cNvContentPartPr/>
              <p14:nvPr/>
            </p14:nvContentPartPr>
            <p14:xfrm>
              <a:off x="8962063" y="1376253"/>
              <a:ext cx="173880" cy="339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FF116C8-4663-7025-71EF-44A808E6E3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55930" y="1370139"/>
                <a:ext cx="186145" cy="351707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8DB36ACE-1BFE-347A-703E-D5D7D417C8C7}"/>
              </a:ext>
            </a:extLst>
          </p:cNvPr>
          <p:cNvSpPr txBox="1">
            <a:spLocks/>
          </p:cNvSpPr>
          <p:nvPr/>
        </p:nvSpPr>
        <p:spPr>
          <a:xfrm>
            <a:off x="290075" y="614511"/>
            <a:ext cx="4274277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/>
          </a:p>
          <a:p>
            <a:r>
              <a:rPr lang="en-US"/>
              <a:t>A </a:t>
            </a:r>
            <a:r>
              <a:rPr lang="en-US" b="1">
                <a:solidFill>
                  <a:schemeClr val="accent1"/>
                </a:solidFill>
              </a:rPr>
              <a:t>factory</a:t>
            </a:r>
            <a:r>
              <a:rPr lang="en-US"/>
              <a:t> class which decides which </a:t>
            </a:r>
            <a:r>
              <a:rPr lang="en-US" b="1">
                <a:solidFill>
                  <a:schemeClr val="accent1"/>
                </a:solidFill>
              </a:rPr>
              <a:t>concrete class </a:t>
            </a:r>
            <a:r>
              <a:rPr lang="en-US"/>
              <a:t>to instantiate is called </a:t>
            </a:r>
            <a:r>
              <a:rPr lang="en-US" b="1">
                <a:solidFill>
                  <a:schemeClr val="accent1"/>
                </a:solidFill>
              </a:rPr>
              <a:t>factory</a:t>
            </a:r>
            <a:r>
              <a:rPr lang="en-US"/>
              <a:t>.  </a:t>
            </a:r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4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20B02-0087-1EC0-77ED-F9C4E38AC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37D3FB-B37C-2EF7-742A-E530624BC305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D46979-3C9A-97CF-6394-51C302004B23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DB7D26-AC5E-BCD7-8DD6-D9CB4FD5D7B5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How it works</a:t>
            </a:r>
          </a:p>
          <a:p>
            <a:endParaRPr lang="en-PK" b="1" u="sng">
              <a:solidFill>
                <a:schemeClr val="accent1"/>
              </a:solidFill>
            </a:endParaRP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F0AB62C-E5AD-A843-E562-341BA4F39CB7}"/>
              </a:ext>
            </a:extLst>
          </p:cNvPr>
          <p:cNvSpPr txBox="1">
            <a:spLocks/>
          </p:cNvSpPr>
          <p:nvPr/>
        </p:nvSpPr>
        <p:spPr>
          <a:xfrm>
            <a:off x="1" y="1330296"/>
            <a:ext cx="5013433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/>
          </a:p>
          <a:p>
            <a:pPr lvl="1"/>
            <a:r>
              <a:rPr lang="en-GB" b="1"/>
              <a:t>Before</a:t>
            </a:r>
          </a:p>
          <a:p>
            <a:pPr lvl="2"/>
            <a:r>
              <a:rPr lang="en-GB"/>
              <a:t>The </a:t>
            </a:r>
            <a:r>
              <a:rPr lang="en-GB" err="1"/>
              <a:t>orderKnife</a:t>
            </a:r>
            <a:r>
              <a:rPr lang="en-GB"/>
              <a:t>() method:</a:t>
            </a:r>
          </a:p>
          <a:p>
            <a:pPr lvl="2"/>
            <a:r>
              <a:rPr lang="en-GB"/>
              <a:t> Used conditionals to instantiate the correct subclass (e.g. new</a:t>
            </a:r>
          </a:p>
          <a:p>
            <a:pPr lvl="2"/>
            <a:r>
              <a:rPr lang="en-GB" err="1"/>
              <a:t>ChefsKnife</a:t>
            </a:r>
            <a:r>
              <a:rPr lang="en-GB"/>
              <a:t>())</a:t>
            </a:r>
          </a:p>
          <a:p>
            <a:pPr lvl="2"/>
            <a:endParaRPr lang="en-GB"/>
          </a:p>
          <a:p>
            <a:pPr lvl="1"/>
            <a:r>
              <a:rPr lang="en-GB" b="1"/>
              <a:t>After</a:t>
            </a:r>
            <a:endParaRPr lang="en-PK" b="1"/>
          </a:p>
          <a:p>
            <a:pPr lvl="2"/>
            <a:r>
              <a:rPr lang="en-GB"/>
              <a:t> Creation is moved to a </a:t>
            </a:r>
            <a:r>
              <a:rPr lang="en-GB" err="1"/>
              <a:t>KnifeFactory</a:t>
            </a:r>
            <a:r>
              <a:rPr lang="en-GB"/>
              <a:t> class</a:t>
            </a:r>
          </a:p>
          <a:p>
            <a:pPr lvl="2"/>
            <a:r>
              <a:rPr lang="en-GB"/>
              <a:t> </a:t>
            </a:r>
            <a:r>
              <a:rPr lang="en-GB" err="1"/>
              <a:t>KnifeStore</a:t>
            </a:r>
            <a:r>
              <a:rPr lang="en-GB"/>
              <a:t> becomes a </a:t>
            </a:r>
            <a:r>
              <a:rPr lang="en-GB" b="1"/>
              <a:t>client</a:t>
            </a:r>
            <a:r>
              <a:rPr lang="en-GB"/>
              <a:t> of </a:t>
            </a:r>
            <a:r>
              <a:rPr lang="en-GB" err="1"/>
              <a:t>KnifeFactory</a:t>
            </a:r>
            <a:endParaRPr lang="en-GB"/>
          </a:p>
          <a:p>
            <a:pPr lvl="2"/>
            <a:r>
              <a:rPr lang="en-GB"/>
              <a:t>// Inside </a:t>
            </a:r>
            <a:r>
              <a:rPr lang="en-GB" err="1"/>
              <a:t>KnifeFactory</a:t>
            </a:r>
            <a:endParaRPr lang="en-GB"/>
          </a:p>
          <a:p>
            <a:endParaRPr lang="en-PK"/>
          </a:p>
          <a:p>
            <a:pPr marL="457200" lvl="1" indent="0">
              <a:buNone/>
            </a:pPr>
            <a:endParaRPr lang="en-PK">
              <a:solidFill>
                <a:schemeClr val="accent1"/>
              </a:solidFill>
            </a:endParaRPr>
          </a:p>
          <a:p>
            <a:endParaRPr lang="en-US" b="1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PK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/>
          </a:p>
          <a:p>
            <a:pPr marL="457200" lvl="1" indent="0">
              <a:buNone/>
            </a:pPr>
            <a:endParaRPr lang="en-PK"/>
          </a:p>
          <a:p>
            <a:pPr marL="0" indent="0">
              <a:buNone/>
            </a:pPr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pic>
        <p:nvPicPr>
          <p:cNvPr id="4" name="Picture 3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B07569FD-0663-1EF9-F815-ECD96ACFB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395" y="1495927"/>
            <a:ext cx="65024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2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C5DA-6EED-D0AB-491D-942F16726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3E51AB-F3CE-DF84-E171-4B11751C8161}"/>
              </a:ext>
            </a:extLst>
          </p:cNvPr>
          <p:cNvGrpSpPr/>
          <p:nvPr/>
        </p:nvGrpSpPr>
        <p:grpSpPr>
          <a:xfrm>
            <a:off x="3013813" y="1389312"/>
            <a:ext cx="1544594" cy="1322172"/>
            <a:chOff x="1550773" y="1328352"/>
            <a:chExt cx="1544594" cy="13221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D72DBAC-5416-17BA-7FEE-128DE6C894AD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81E1D2E-9D42-18D9-FC3D-0F8274A27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E23A63-5A19-F48E-E1F9-4FC4F636A61C}"/>
                </a:ext>
              </a:extLst>
            </p:cNvPr>
            <p:cNvSpPr txBox="1"/>
            <p:nvPr/>
          </p:nvSpPr>
          <p:spPr>
            <a:xfrm>
              <a:off x="1980989" y="1489675"/>
              <a:ext cx="684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Knife</a:t>
              </a:r>
            </a:p>
          </p:txBody>
        </p:sp>
      </p:grp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8D59E80-EAFF-9E93-7509-4DA3C9EB23E4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665630" y="2831963"/>
            <a:ext cx="1365425" cy="1124465"/>
          </a:xfrm>
          <a:prstGeom prst="bentConnector3">
            <a:avLst>
              <a:gd name="adj1" fmla="val 50000"/>
            </a:avLst>
          </a:prstGeom>
          <a:ln w="60325"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A2C142F-F901-DE21-7630-B0061340BAC9}"/>
              </a:ext>
            </a:extLst>
          </p:cNvPr>
          <p:cNvCxnSpPr>
            <a:cxnSpLocks/>
          </p:cNvCxnSpPr>
          <p:nvPr/>
        </p:nvCxnSpPr>
        <p:spPr>
          <a:xfrm rot="5400000">
            <a:off x="2519538" y="2835050"/>
            <a:ext cx="1408679" cy="1124464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984B88-B450-F68B-3CFF-F01F51B33629}"/>
              </a:ext>
            </a:extLst>
          </p:cNvPr>
          <p:cNvGrpSpPr/>
          <p:nvPr/>
        </p:nvGrpSpPr>
        <p:grpSpPr>
          <a:xfrm>
            <a:off x="4138278" y="3895839"/>
            <a:ext cx="1554681" cy="1322172"/>
            <a:chOff x="1550773" y="1328351"/>
            <a:chExt cx="1554681" cy="132217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613705A-D848-C7CB-0550-3249DADA4BCC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B703192-4E9E-57A3-492D-BFF410B36D69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38CC2-7656-632E-5543-ECB9D7E92CFF}"/>
                </a:ext>
              </a:extLst>
            </p:cNvPr>
            <p:cNvSpPr txBox="1"/>
            <p:nvPr/>
          </p:nvSpPr>
          <p:spPr>
            <a:xfrm>
              <a:off x="1776031" y="1473909"/>
              <a:ext cx="1208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Chef Knife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CA6EE0-7F33-CCFF-0AEF-BB459073B575}"/>
              </a:ext>
            </a:extLst>
          </p:cNvPr>
          <p:cNvGrpSpPr/>
          <p:nvPr/>
        </p:nvGrpSpPr>
        <p:grpSpPr>
          <a:xfrm>
            <a:off x="1889348" y="3881596"/>
            <a:ext cx="1554681" cy="1322172"/>
            <a:chOff x="1550773" y="1328351"/>
            <a:chExt cx="1554681" cy="132217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8E39388-EEDF-FDB7-4716-44F0BB6CB9CD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5F31CB-7F6E-1AD0-65CF-61ABC0936ACF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8C9937-5AD1-1734-7077-10E6B1E94D54}"/>
                </a:ext>
              </a:extLst>
            </p:cNvPr>
            <p:cNvSpPr txBox="1"/>
            <p:nvPr/>
          </p:nvSpPr>
          <p:spPr>
            <a:xfrm>
              <a:off x="1776031" y="1473909"/>
              <a:ext cx="124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SteakKnife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08E2E6-85BE-5ACA-C5C2-722AB5BC8C6B}"/>
              </a:ext>
            </a:extLst>
          </p:cNvPr>
          <p:cNvSpPr txBox="1"/>
          <p:nvPr/>
        </p:nvSpPr>
        <p:spPr>
          <a:xfrm>
            <a:off x="3135596" y="1909497"/>
            <a:ext cx="1309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2"/>
                </a:solidFill>
              </a:rPr>
              <a:t>Identifying()</a:t>
            </a:r>
          </a:p>
          <a:p>
            <a:pPr algn="ctr"/>
            <a:r>
              <a:rPr lang="en-GB" sz="1600">
                <a:solidFill>
                  <a:schemeClr val="bg2"/>
                </a:solidFill>
              </a:rPr>
              <a:t>Sharpening()</a:t>
            </a:r>
            <a:endParaRPr lang="en-PK" sz="1600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</a:rPr>
              <a:t>Packaging()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E2FAD-270F-BBB5-510D-350B4F76DBA1}"/>
              </a:ext>
            </a:extLst>
          </p:cNvPr>
          <p:cNvSpPr txBox="1"/>
          <p:nvPr/>
        </p:nvSpPr>
        <p:spPr>
          <a:xfrm>
            <a:off x="1954229" y="4380654"/>
            <a:ext cx="143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600">
                <a:solidFill>
                  <a:schemeClr val="bg2"/>
                </a:solidFill>
              </a:rPr>
              <a:t>Sharpening(){}</a:t>
            </a:r>
            <a:endParaRPr lang="en-PK" sz="1600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</a:rPr>
              <a:t>Packaging(){}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C9E29-3623-C4DC-6995-B04747BE8CF9}"/>
              </a:ext>
            </a:extLst>
          </p:cNvPr>
          <p:cNvSpPr txBox="1"/>
          <p:nvPr/>
        </p:nvSpPr>
        <p:spPr>
          <a:xfrm>
            <a:off x="4203157" y="4406755"/>
            <a:ext cx="143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600">
                <a:solidFill>
                  <a:schemeClr val="bg2"/>
                </a:solidFill>
              </a:rPr>
              <a:t>Sharpening(){}</a:t>
            </a:r>
            <a:endParaRPr lang="en-PK" sz="1600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</a:rPr>
              <a:t>Packaging(){}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731254-94D8-3F8D-98D5-DAE4881025E0}"/>
              </a:ext>
            </a:extLst>
          </p:cNvPr>
          <p:cNvGrpSpPr/>
          <p:nvPr/>
        </p:nvGrpSpPr>
        <p:grpSpPr>
          <a:xfrm>
            <a:off x="8168604" y="1550634"/>
            <a:ext cx="2401858" cy="2106955"/>
            <a:chOff x="1550773" y="1328352"/>
            <a:chExt cx="1709463" cy="132217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D11099E-F13B-A71F-E794-D724AB4566CE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8849327-E3A7-724E-622E-432DF5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523457-0E7D-B962-0830-5CF212F5A383}"/>
                </a:ext>
              </a:extLst>
            </p:cNvPr>
            <p:cNvSpPr txBox="1"/>
            <p:nvPr/>
          </p:nvSpPr>
          <p:spPr>
            <a:xfrm>
              <a:off x="1779894" y="1489675"/>
              <a:ext cx="14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Knife</a:t>
              </a:r>
              <a:r>
                <a:rPr lang="en-US">
                  <a:solidFill>
                    <a:schemeClr val="bg2"/>
                  </a:solidFill>
                </a:rPr>
                <a:t> Factory</a:t>
              </a:r>
              <a:endParaRPr lang="en-PK">
                <a:solidFill>
                  <a:schemeClr val="bg2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8EAEFB8-79EC-0576-E297-34E74C2DB1AC}"/>
              </a:ext>
            </a:extLst>
          </p:cNvPr>
          <p:cNvSpPr txBox="1"/>
          <p:nvPr/>
        </p:nvSpPr>
        <p:spPr>
          <a:xfrm>
            <a:off x="8291502" y="2563198"/>
            <a:ext cx="1833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bg2"/>
                </a:solidFill>
              </a:rPr>
              <a:t>Create Knife(type){</a:t>
            </a:r>
          </a:p>
          <a:p>
            <a:pPr algn="ctr"/>
            <a:r>
              <a:rPr lang="en-US" sz="1600">
                <a:solidFill>
                  <a:schemeClr val="bg2"/>
                </a:solidFill>
              </a:rPr>
              <a:t>}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DE83F2E-83A3-9E0C-10CE-8D167575805C}"/>
              </a:ext>
            </a:extLst>
          </p:cNvPr>
          <p:cNvCxnSpPr>
            <a:cxnSpLocks/>
          </p:cNvCxnSpPr>
          <p:nvPr/>
        </p:nvCxnSpPr>
        <p:spPr>
          <a:xfrm rot="10800000">
            <a:off x="4566455" y="2204780"/>
            <a:ext cx="3620284" cy="129549"/>
          </a:xfrm>
          <a:prstGeom prst="bentConnector3">
            <a:avLst>
              <a:gd name="adj1" fmla="val -2873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5E76BB6-1AA0-8464-A2EE-FCFF84F452A1}"/>
                  </a:ext>
                </a:extLst>
              </p14:cNvPr>
              <p14:cNvContentPartPr/>
              <p14:nvPr/>
            </p14:nvContentPartPr>
            <p14:xfrm>
              <a:off x="3168288" y="3702624"/>
              <a:ext cx="6127200" cy="2478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5E76BB6-1AA0-8464-A2EE-FCFF84F452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2288" y="3666624"/>
                <a:ext cx="6198840" cy="25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B1023E5-C6EE-3FCF-62C0-77DCC6992D87}"/>
                  </a:ext>
                </a:extLst>
              </p14:cNvPr>
              <p14:cNvContentPartPr/>
              <p14:nvPr/>
            </p14:nvContentPartPr>
            <p14:xfrm>
              <a:off x="3031488" y="5188704"/>
              <a:ext cx="439920" cy="371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B1023E5-C6EE-3FCF-62C0-77DCC6992D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5488" y="5152704"/>
                <a:ext cx="511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8D9D1F1-AE45-C42D-E363-51AE79E33511}"/>
                  </a:ext>
                </a:extLst>
              </p14:cNvPr>
              <p14:cNvContentPartPr/>
              <p14:nvPr/>
            </p14:nvContentPartPr>
            <p14:xfrm>
              <a:off x="5538888" y="3739344"/>
              <a:ext cx="3120840" cy="1612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8D9D1F1-AE45-C42D-E363-51AE79E335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888" y="3703344"/>
                <a:ext cx="3192480" cy="16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DCAFA90-998F-42D9-E7F4-B0531FE09653}"/>
                  </a:ext>
                </a:extLst>
              </p14:cNvPr>
              <p14:cNvContentPartPr/>
              <p14:nvPr/>
            </p14:nvContentPartPr>
            <p14:xfrm>
              <a:off x="5495328" y="5230464"/>
              <a:ext cx="518760" cy="393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DCAFA90-998F-42D9-E7F4-B0531FE096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9328" y="5194431"/>
                <a:ext cx="590400" cy="465546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37C971AB-7DAC-804B-DF71-F037E4DA31FB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accent1"/>
                </a:solidFill>
              </a:rPr>
              <a:t>Simple Factory</a:t>
            </a:r>
            <a:endParaRPr lang="en-PK" b="1" u="sng">
              <a:solidFill>
                <a:schemeClr val="accent1"/>
              </a:solidFill>
            </a:endParaRPr>
          </a:p>
          <a:p>
            <a:endParaRPr lang="en-GB" b="1" u="sng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3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94FA6-3B36-A81D-F8FF-C6D13CB3B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DE97C34-C8BF-A131-4CEF-09722357FE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02898" y="3695314"/>
            <a:ext cx="1339091" cy="1234180"/>
          </a:xfrm>
          <a:prstGeom prst="bentConnector3">
            <a:avLst>
              <a:gd name="adj1" fmla="val 50000"/>
            </a:avLst>
          </a:prstGeom>
          <a:ln w="60325"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C4899BF-F681-0FF0-72D7-B1135AC3DC1C}"/>
              </a:ext>
            </a:extLst>
          </p:cNvPr>
          <p:cNvCxnSpPr>
            <a:cxnSpLocks/>
          </p:cNvCxnSpPr>
          <p:nvPr/>
        </p:nvCxnSpPr>
        <p:spPr>
          <a:xfrm rot="5400000">
            <a:off x="8490338" y="3796860"/>
            <a:ext cx="1101630" cy="1028402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4BCD2D-8E3E-10C4-CF4F-E7E1D317B718}"/>
              </a:ext>
            </a:extLst>
          </p:cNvPr>
          <p:cNvSpPr txBox="1">
            <a:spLocks/>
          </p:cNvSpPr>
          <p:nvPr/>
        </p:nvSpPr>
        <p:spPr>
          <a:xfrm>
            <a:off x="1248837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D42CF2-4716-3006-FE16-61576881B442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758204-5401-0EE8-D37B-D773E05E30C8}"/>
              </a:ext>
            </a:extLst>
          </p:cNvPr>
          <p:cNvSpPr txBox="1">
            <a:spLocks/>
          </p:cNvSpPr>
          <p:nvPr/>
        </p:nvSpPr>
        <p:spPr>
          <a:xfrm>
            <a:off x="175267" y="-31341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Factory Method</a:t>
            </a:r>
          </a:p>
          <a:p>
            <a:endParaRPr lang="en-PK" b="1" u="sng" dirty="0">
              <a:solidFill>
                <a:schemeClr val="accent1"/>
              </a:solidFill>
            </a:endParaRPr>
          </a:p>
          <a:p>
            <a:endParaRPr lang="en-GB" b="1" u="sng" dirty="0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30D2E8-4798-DDE0-FCCA-673C244F71F4}"/>
              </a:ext>
            </a:extLst>
          </p:cNvPr>
          <p:cNvSpPr txBox="1">
            <a:spLocks/>
          </p:cNvSpPr>
          <p:nvPr/>
        </p:nvSpPr>
        <p:spPr>
          <a:xfrm>
            <a:off x="111211" y="564680"/>
            <a:ext cx="10725664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 dirty="0"/>
          </a:p>
          <a:p>
            <a:pPr marL="0" indent="0">
              <a:buNone/>
            </a:pPr>
            <a:endParaRPr lang="en-PK" dirty="0"/>
          </a:p>
          <a:p>
            <a:pPr marL="457200" lvl="1" indent="0">
              <a:buNone/>
            </a:pPr>
            <a:endParaRPr lang="en-PK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PK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PK" dirty="0"/>
          </a:p>
          <a:p>
            <a:pPr marL="0" indent="0">
              <a:buNone/>
            </a:pPr>
            <a:endParaRPr lang="en-PK" b="1" dirty="0">
              <a:solidFill>
                <a:schemeClr val="accent1"/>
              </a:solidFill>
            </a:endParaRPr>
          </a:p>
          <a:p>
            <a:endParaRPr lang="en-PK" b="1" dirty="0">
              <a:solidFill>
                <a:schemeClr val="accent1"/>
              </a:solidFill>
            </a:endParaRPr>
          </a:p>
          <a:p>
            <a:endParaRPr lang="en-PK" b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 dirty="0"/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B66B94-6D90-8BA8-3D86-8C3894DC69F7}"/>
              </a:ext>
            </a:extLst>
          </p:cNvPr>
          <p:cNvGrpSpPr/>
          <p:nvPr/>
        </p:nvGrpSpPr>
        <p:grpSpPr>
          <a:xfrm>
            <a:off x="4237145" y="1389312"/>
            <a:ext cx="1544594" cy="1322172"/>
            <a:chOff x="1550773" y="1328352"/>
            <a:chExt cx="1544594" cy="132217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F94E642-EE79-D667-77F3-25D9FAF3017F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59A30BA-6410-DDE5-0279-7AAA715B580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9167FB-C564-98B4-1E9D-CAE09FB4E53B}"/>
                </a:ext>
              </a:extLst>
            </p:cNvPr>
            <p:cNvSpPr txBox="1"/>
            <p:nvPr/>
          </p:nvSpPr>
          <p:spPr>
            <a:xfrm>
              <a:off x="1980989" y="1489675"/>
              <a:ext cx="684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Knife</a:t>
              </a:r>
            </a:p>
          </p:txBody>
        </p:sp>
      </p:grp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65640B0-AC2C-0F3B-C55A-E75E5252A451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4888962" y="2831963"/>
            <a:ext cx="1365425" cy="1124465"/>
          </a:xfrm>
          <a:prstGeom prst="bentConnector3">
            <a:avLst>
              <a:gd name="adj1" fmla="val 50000"/>
            </a:avLst>
          </a:prstGeom>
          <a:ln w="60325"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A8656FB-C81C-7C9D-0ECC-30A118F87EF0}"/>
              </a:ext>
            </a:extLst>
          </p:cNvPr>
          <p:cNvCxnSpPr>
            <a:cxnSpLocks/>
          </p:cNvCxnSpPr>
          <p:nvPr/>
        </p:nvCxnSpPr>
        <p:spPr>
          <a:xfrm rot="5400000">
            <a:off x="3742870" y="2835050"/>
            <a:ext cx="1408679" cy="1124464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CE9F4-A575-93EE-1F5D-B900C0201E8E}"/>
              </a:ext>
            </a:extLst>
          </p:cNvPr>
          <p:cNvGrpSpPr/>
          <p:nvPr/>
        </p:nvGrpSpPr>
        <p:grpSpPr>
          <a:xfrm>
            <a:off x="5361610" y="3895839"/>
            <a:ext cx="1554681" cy="1322172"/>
            <a:chOff x="1550773" y="1328351"/>
            <a:chExt cx="1554681" cy="13221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D2EC2EA-78FE-E115-8CEB-3300787B5FE2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53543E-A229-A2C5-61EC-09BF2F017D36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07A96-4603-57C8-FE56-3C3B42EDA568}"/>
                </a:ext>
              </a:extLst>
            </p:cNvPr>
            <p:cNvSpPr txBox="1"/>
            <p:nvPr/>
          </p:nvSpPr>
          <p:spPr>
            <a:xfrm>
              <a:off x="1664818" y="1473909"/>
              <a:ext cx="1429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L_Chef Knife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E216E1-D604-0BC7-6F98-89346A6F4F20}"/>
              </a:ext>
            </a:extLst>
          </p:cNvPr>
          <p:cNvGrpSpPr/>
          <p:nvPr/>
        </p:nvGrpSpPr>
        <p:grpSpPr>
          <a:xfrm>
            <a:off x="3619309" y="3881596"/>
            <a:ext cx="1556207" cy="1322172"/>
            <a:chOff x="1550773" y="1328351"/>
            <a:chExt cx="1556207" cy="132217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14A353B-914D-5CA0-9594-F4597CE594BF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CF9EA4-BB0F-59ED-2833-5AED9954CDC8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979DBA-C296-AF73-4653-105EA54EDBA9}"/>
                </a:ext>
              </a:extLst>
            </p:cNvPr>
            <p:cNvSpPr txBox="1"/>
            <p:nvPr/>
          </p:nvSpPr>
          <p:spPr>
            <a:xfrm>
              <a:off x="1640104" y="1473909"/>
              <a:ext cx="146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L_SteakKnife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A8BE493-DE68-CA10-6125-8B7188044734}"/>
              </a:ext>
            </a:extLst>
          </p:cNvPr>
          <p:cNvSpPr txBox="1"/>
          <p:nvPr/>
        </p:nvSpPr>
        <p:spPr>
          <a:xfrm>
            <a:off x="4358928" y="1909497"/>
            <a:ext cx="1309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2"/>
                </a:solidFill>
              </a:rPr>
              <a:t>Identifying()</a:t>
            </a:r>
          </a:p>
          <a:p>
            <a:pPr algn="ctr"/>
            <a:r>
              <a:rPr lang="en-GB" sz="1600">
                <a:solidFill>
                  <a:schemeClr val="bg2"/>
                </a:solidFill>
              </a:rPr>
              <a:t>Sharpening()</a:t>
            </a:r>
            <a:endParaRPr lang="en-PK" sz="1600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</a:rPr>
              <a:t>Packaging()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0EE99C-E1D2-474B-3EC9-79D1756C125F}"/>
              </a:ext>
            </a:extLst>
          </p:cNvPr>
          <p:cNvSpPr txBox="1"/>
          <p:nvPr/>
        </p:nvSpPr>
        <p:spPr>
          <a:xfrm>
            <a:off x="3684190" y="4380654"/>
            <a:ext cx="143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600" dirty="0">
                <a:solidFill>
                  <a:schemeClr val="bg2"/>
                </a:solidFill>
              </a:rPr>
              <a:t>Sharpening(){}</a:t>
            </a:r>
            <a:endParaRPr lang="en-PK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Packaging(){}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8A79A6-6A67-7543-6E89-9EA1D1D7BD52}"/>
              </a:ext>
            </a:extLst>
          </p:cNvPr>
          <p:cNvSpPr txBox="1"/>
          <p:nvPr/>
        </p:nvSpPr>
        <p:spPr>
          <a:xfrm>
            <a:off x="5426489" y="4406755"/>
            <a:ext cx="143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600">
                <a:solidFill>
                  <a:schemeClr val="bg2"/>
                </a:solidFill>
              </a:rPr>
              <a:t>Sharpening(){}</a:t>
            </a:r>
            <a:endParaRPr lang="en-PK" sz="1600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</a:rPr>
              <a:t>Packaging(){}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A3B0D7-64ED-6E39-4B2E-7C5E1B725B8E}"/>
              </a:ext>
            </a:extLst>
          </p:cNvPr>
          <p:cNvGrpSpPr/>
          <p:nvPr/>
        </p:nvGrpSpPr>
        <p:grpSpPr>
          <a:xfrm>
            <a:off x="8526952" y="1550634"/>
            <a:ext cx="2170211" cy="2106955"/>
            <a:chOff x="1550773" y="1328352"/>
            <a:chExt cx="1544594" cy="132217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9A8F248-A923-2C50-BBF4-CA2843A1D05D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414572-3297-31AE-5906-11A86F76FF4B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874043-7AB3-A10C-479E-81BF85B283D1}"/>
                </a:ext>
              </a:extLst>
            </p:cNvPr>
            <p:cNvSpPr txBox="1"/>
            <p:nvPr/>
          </p:nvSpPr>
          <p:spPr>
            <a:xfrm>
              <a:off x="1782642" y="1408695"/>
              <a:ext cx="1113380" cy="40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&lt;&lt;interface&gt;&gt;</a:t>
              </a:r>
            </a:p>
            <a:p>
              <a:r>
                <a:rPr lang="en-PK">
                  <a:solidFill>
                    <a:schemeClr val="bg2"/>
                  </a:solidFill>
                </a:rPr>
                <a:t>Knife</a:t>
              </a:r>
              <a:r>
                <a:rPr lang="en-US">
                  <a:solidFill>
                    <a:schemeClr val="bg2"/>
                  </a:solidFill>
                </a:rPr>
                <a:t> Factory</a:t>
              </a:r>
              <a:endParaRPr lang="en-PK">
                <a:solidFill>
                  <a:schemeClr val="bg2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7601744-84DB-606F-2858-BB47854F510E}"/>
              </a:ext>
            </a:extLst>
          </p:cNvPr>
          <p:cNvSpPr txBox="1"/>
          <p:nvPr/>
        </p:nvSpPr>
        <p:spPr>
          <a:xfrm>
            <a:off x="8649850" y="2563198"/>
            <a:ext cx="1833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Create Knife(type);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615810-B9F9-0A74-08A6-2145773F6366}"/>
              </a:ext>
            </a:extLst>
          </p:cNvPr>
          <p:cNvGrpSpPr/>
          <p:nvPr/>
        </p:nvGrpSpPr>
        <p:grpSpPr>
          <a:xfrm>
            <a:off x="9379673" y="4487181"/>
            <a:ext cx="2025620" cy="1322172"/>
            <a:chOff x="1550773" y="1328352"/>
            <a:chExt cx="2025620" cy="132217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C026DEC-8B9D-E576-D1BF-18841546B41E}"/>
                </a:ext>
              </a:extLst>
            </p:cNvPr>
            <p:cNvSpPr/>
            <p:nvPr/>
          </p:nvSpPr>
          <p:spPr>
            <a:xfrm>
              <a:off x="1550773" y="1328352"/>
              <a:ext cx="2025620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8EA6DFA-56FF-E83B-691F-486CB4E56F30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20256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E224F-70D9-3754-0374-4771C759C57D}"/>
                </a:ext>
              </a:extLst>
            </p:cNvPr>
            <p:cNvSpPr txBox="1"/>
            <p:nvPr/>
          </p:nvSpPr>
          <p:spPr>
            <a:xfrm>
              <a:off x="1628360" y="1441430"/>
              <a:ext cx="179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LowBudgetKnife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17F36B3-38DB-2FD1-A366-915ECFAF911D}"/>
              </a:ext>
            </a:extLst>
          </p:cNvPr>
          <p:cNvGrpSpPr/>
          <p:nvPr/>
        </p:nvGrpSpPr>
        <p:grpSpPr>
          <a:xfrm>
            <a:off x="7130743" y="4503217"/>
            <a:ext cx="2025620" cy="1322172"/>
            <a:chOff x="1550773" y="1328352"/>
            <a:chExt cx="2025620" cy="1322172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42C4B1D-9458-B894-AD6C-1A067409A7C6}"/>
                </a:ext>
              </a:extLst>
            </p:cNvPr>
            <p:cNvSpPr/>
            <p:nvPr/>
          </p:nvSpPr>
          <p:spPr>
            <a:xfrm>
              <a:off x="1550773" y="1328352"/>
              <a:ext cx="2025620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F465C9-22DB-4402-7683-EB549E9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20256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C5C503-93D6-7505-95AC-A64CB8F70732}"/>
                </a:ext>
              </a:extLst>
            </p:cNvPr>
            <p:cNvSpPr txBox="1"/>
            <p:nvPr/>
          </p:nvSpPr>
          <p:spPr>
            <a:xfrm>
              <a:off x="1628360" y="1441430"/>
              <a:ext cx="1846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HighBudgetKnife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CD2D1D6-E31D-0926-BA06-6F187680478E}"/>
              </a:ext>
            </a:extLst>
          </p:cNvPr>
          <p:cNvGrpSpPr/>
          <p:nvPr/>
        </p:nvGrpSpPr>
        <p:grpSpPr>
          <a:xfrm>
            <a:off x="1791766" y="3887956"/>
            <a:ext cx="1582489" cy="1322172"/>
            <a:chOff x="1550773" y="1328351"/>
            <a:chExt cx="1582489" cy="1322172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A1C10D51-30B5-50DF-81AF-056B6EE5B942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6C74656-5D06-6A8A-4E91-B4D0E7349622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4C8A3F-52F0-A231-E4F6-5D5A2BB10027}"/>
                </a:ext>
              </a:extLst>
            </p:cNvPr>
            <p:cNvSpPr txBox="1"/>
            <p:nvPr/>
          </p:nvSpPr>
          <p:spPr>
            <a:xfrm>
              <a:off x="1618295" y="1450194"/>
              <a:ext cx="1514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H_SteakKnife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80696A4-C6C1-62BC-B9DC-14ACA90ED1A9}"/>
              </a:ext>
            </a:extLst>
          </p:cNvPr>
          <p:cNvSpPr txBox="1"/>
          <p:nvPr/>
        </p:nvSpPr>
        <p:spPr>
          <a:xfrm>
            <a:off x="1856647" y="4387014"/>
            <a:ext cx="143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600" dirty="0">
                <a:solidFill>
                  <a:schemeClr val="bg2"/>
                </a:solidFill>
              </a:rPr>
              <a:t>Sharpening(){}</a:t>
            </a:r>
            <a:endParaRPr lang="en-PK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Packaging(){}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2DADDD-E669-232F-5A20-400F6E3922D4}"/>
              </a:ext>
            </a:extLst>
          </p:cNvPr>
          <p:cNvGrpSpPr/>
          <p:nvPr/>
        </p:nvGrpSpPr>
        <p:grpSpPr>
          <a:xfrm>
            <a:off x="82123" y="3855302"/>
            <a:ext cx="1554681" cy="1322172"/>
            <a:chOff x="1550773" y="1328351"/>
            <a:chExt cx="1554681" cy="1322172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4055633-BFF8-6520-543C-817BC61DFC22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DAFC11C-51BF-4849-91CD-E6303419712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6F184-C1E5-5667-C0EA-10377B3130C3}"/>
                </a:ext>
              </a:extLst>
            </p:cNvPr>
            <p:cNvSpPr txBox="1"/>
            <p:nvPr/>
          </p:nvSpPr>
          <p:spPr>
            <a:xfrm>
              <a:off x="1579860" y="1450194"/>
              <a:ext cx="1514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H_SteakKnife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71411DF-CED9-4D66-89F5-C2E58763CC89}"/>
              </a:ext>
            </a:extLst>
          </p:cNvPr>
          <p:cNvSpPr txBox="1"/>
          <p:nvPr/>
        </p:nvSpPr>
        <p:spPr>
          <a:xfrm>
            <a:off x="147004" y="4354360"/>
            <a:ext cx="143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600" dirty="0">
                <a:solidFill>
                  <a:schemeClr val="bg2"/>
                </a:solidFill>
              </a:rPr>
              <a:t>Sharpening(){}</a:t>
            </a:r>
            <a:endParaRPr lang="en-PK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Packaging(){}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FE05483-BB15-8420-6C10-D5784A0C98C4}"/>
              </a:ext>
            </a:extLst>
          </p:cNvPr>
          <p:cNvCxnSpPr>
            <a:cxnSpLocks/>
          </p:cNvCxnSpPr>
          <p:nvPr/>
        </p:nvCxnSpPr>
        <p:spPr>
          <a:xfrm flipV="1">
            <a:off x="854420" y="3424775"/>
            <a:ext cx="0" cy="430527"/>
          </a:xfrm>
          <a:prstGeom prst="line">
            <a:avLst/>
          </a:prstGeom>
          <a:ln w="603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9731F58-D108-37DC-D1EE-9B661F530B58}"/>
              </a:ext>
            </a:extLst>
          </p:cNvPr>
          <p:cNvCxnSpPr>
            <a:cxnSpLocks/>
          </p:cNvCxnSpPr>
          <p:nvPr/>
        </p:nvCxnSpPr>
        <p:spPr>
          <a:xfrm flipV="1">
            <a:off x="2574150" y="3368496"/>
            <a:ext cx="0" cy="548488"/>
          </a:xfrm>
          <a:prstGeom prst="line">
            <a:avLst/>
          </a:prstGeom>
          <a:ln w="603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9518533-188D-BC2D-99EC-D87C58E73084}"/>
              </a:ext>
            </a:extLst>
          </p:cNvPr>
          <p:cNvCxnSpPr>
            <a:cxnSpLocks/>
          </p:cNvCxnSpPr>
          <p:nvPr/>
        </p:nvCxnSpPr>
        <p:spPr>
          <a:xfrm flipV="1">
            <a:off x="854420" y="3394195"/>
            <a:ext cx="3087660" cy="44463"/>
          </a:xfrm>
          <a:prstGeom prst="line">
            <a:avLst/>
          </a:prstGeom>
          <a:ln w="603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1216FF7-4343-0A89-5AB1-3303ACDA273F}"/>
                  </a:ext>
                </a:extLst>
              </p14:cNvPr>
              <p14:cNvContentPartPr/>
              <p14:nvPr/>
            </p14:nvContentPartPr>
            <p14:xfrm>
              <a:off x="1052286" y="5316726"/>
              <a:ext cx="7111080" cy="1177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1216FF7-4343-0A89-5AB1-3303ACDA27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4646" y="5298726"/>
                <a:ext cx="7146720" cy="12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2E0A566-2276-D7CF-6A99-E827FF6787A2}"/>
                  </a:ext>
                </a:extLst>
              </p14:cNvPr>
              <p14:cNvContentPartPr/>
              <p14:nvPr/>
            </p14:nvContentPartPr>
            <p14:xfrm>
              <a:off x="848886" y="5231766"/>
              <a:ext cx="570600" cy="277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2E0A566-2276-D7CF-6A99-E827FF6787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886" y="5214126"/>
                <a:ext cx="6062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3973DF8-14AF-1FED-3FDF-A5E444A363E1}"/>
                  </a:ext>
                </a:extLst>
              </p14:cNvPr>
              <p14:cNvContentPartPr/>
              <p14:nvPr/>
            </p14:nvContentPartPr>
            <p14:xfrm>
              <a:off x="1807926" y="5195046"/>
              <a:ext cx="6086160" cy="1045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3973DF8-14AF-1FED-3FDF-A5E444A363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0286" y="5177406"/>
                <a:ext cx="6121800" cy="10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DD79AD7-BC45-E72C-D45F-9DB2856FE4DB}"/>
                  </a:ext>
                </a:extLst>
              </p14:cNvPr>
              <p14:cNvContentPartPr/>
              <p14:nvPr/>
            </p14:nvContentPartPr>
            <p14:xfrm>
              <a:off x="2003766" y="5200086"/>
              <a:ext cx="552240" cy="321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DD79AD7-BC45-E72C-D45F-9DB2856FE4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85766" y="5182446"/>
                <a:ext cx="58788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8AD7B84A-7E37-04C2-A8DC-78870A1750B6}"/>
              </a:ext>
            </a:extLst>
          </p:cNvPr>
          <p:cNvGrpSpPr/>
          <p:nvPr/>
        </p:nvGrpSpPr>
        <p:grpSpPr>
          <a:xfrm>
            <a:off x="4116966" y="5187486"/>
            <a:ext cx="6273360" cy="1731240"/>
            <a:chOff x="4116966" y="5187486"/>
            <a:chExt cx="6273360" cy="173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05ACDE4-2564-D194-61BD-B765A4841681}"/>
                    </a:ext>
                  </a:extLst>
                </p14:cNvPr>
                <p14:cNvContentPartPr/>
                <p14:nvPr/>
              </p14:nvContentPartPr>
              <p14:xfrm>
                <a:off x="5974206" y="5340846"/>
                <a:ext cx="4416120" cy="1577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05ACDE4-2564-D194-61BD-B765A484168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6206" y="5322846"/>
                  <a:ext cx="4451760" cy="16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64FDA00-F658-9789-7C9B-3DA8B67D607F}"/>
                    </a:ext>
                  </a:extLst>
                </p14:cNvPr>
                <p14:cNvContentPartPr/>
                <p14:nvPr/>
              </p14:nvContentPartPr>
              <p14:xfrm>
                <a:off x="5888526" y="5237886"/>
                <a:ext cx="286560" cy="355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64FDA00-F658-9789-7C9B-3DA8B67D60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70886" y="5220246"/>
                  <a:ext cx="3222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97EE5CE-75F0-34A9-0B8F-B60CB67D20BB}"/>
                    </a:ext>
                  </a:extLst>
                </p14:cNvPr>
                <p14:cNvContentPartPr/>
                <p14:nvPr/>
              </p14:nvContentPartPr>
              <p14:xfrm>
                <a:off x="4320366" y="5187486"/>
                <a:ext cx="5852160" cy="1455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97EE5CE-75F0-34A9-0B8F-B60CB67D20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02366" y="5169846"/>
                  <a:ext cx="5887800" cy="14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A0C04EF-BF34-0681-9EBA-7C72CED8B93D}"/>
                    </a:ext>
                  </a:extLst>
                </p14:cNvPr>
                <p14:cNvContentPartPr/>
                <p14:nvPr/>
              </p14:nvContentPartPr>
              <p14:xfrm>
                <a:off x="4116966" y="5195406"/>
                <a:ext cx="412200" cy="395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A0C04EF-BF34-0681-9EBA-7C72CED8B9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98966" y="5177766"/>
                  <a:ext cx="447840" cy="431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B209588-1EBB-598A-9224-7F78BBFD3A90}"/>
              </a:ext>
            </a:extLst>
          </p:cNvPr>
          <p:cNvSpPr txBox="1"/>
          <p:nvPr/>
        </p:nvSpPr>
        <p:spPr>
          <a:xfrm>
            <a:off x="-45309" y="606469"/>
            <a:ext cx="10882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</a:rPr>
              <a:t>Defines</a:t>
            </a:r>
            <a:r>
              <a:rPr lang="en-GB" dirty="0"/>
              <a:t> an </a:t>
            </a:r>
            <a:r>
              <a:rPr lang="en-GB" b="1" dirty="0">
                <a:solidFill>
                  <a:schemeClr val="accent1"/>
                </a:solidFill>
              </a:rPr>
              <a:t>interface</a:t>
            </a:r>
            <a:r>
              <a:rPr lang="en-GB" dirty="0"/>
              <a:t> for </a:t>
            </a:r>
            <a:r>
              <a:rPr lang="en-GB" b="1" dirty="0">
                <a:solidFill>
                  <a:schemeClr val="accent1"/>
                </a:solidFill>
              </a:rPr>
              <a:t>creating objects </a:t>
            </a:r>
            <a:r>
              <a:rPr lang="en-GB" dirty="0"/>
              <a:t>but allows </a:t>
            </a:r>
            <a:r>
              <a:rPr lang="en-GB" b="1" dirty="0">
                <a:solidFill>
                  <a:schemeClr val="accent1"/>
                </a:solidFill>
              </a:rPr>
              <a:t>derived classes </a:t>
            </a:r>
            <a:r>
              <a:rPr lang="en-GB" dirty="0"/>
              <a:t>to decide which class to insatiate.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DC2DB1-3AF3-DFA4-B65C-813607AB2BBD}"/>
              </a:ext>
            </a:extLst>
          </p:cNvPr>
          <p:cNvSpPr txBox="1"/>
          <p:nvPr/>
        </p:nvSpPr>
        <p:spPr>
          <a:xfrm>
            <a:off x="7215989" y="5187605"/>
            <a:ext cx="1893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Create Knife(type){}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132FB5-C74E-C236-65A8-7FC91CBC5E45}"/>
              </a:ext>
            </a:extLst>
          </p:cNvPr>
          <p:cNvSpPr txBox="1"/>
          <p:nvPr/>
        </p:nvSpPr>
        <p:spPr>
          <a:xfrm>
            <a:off x="9395151" y="5105256"/>
            <a:ext cx="1893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Create Knife(type){}</a:t>
            </a:r>
          </a:p>
        </p:txBody>
      </p:sp>
    </p:spTree>
    <p:extLst>
      <p:ext uri="{BB962C8B-B14F-4D97-AF65-F5344CB8AC3E}">
        <p14:creationId xmlns:p14="http://schemas.microsoft.com/office/powerpoint/2010/main" val="34412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4" grpId="0"/>
      <p:bldP spid="63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A540-CB95-0AB9-5CA2-F2EBFC64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5C46B37B-46A1-D002-FF6C-747195DAA3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39969" y="3658229"/>
            <a:ext cx="1339091" cy="1234180"/>
          </a:xfrm>
          <a:prstGeom prst="bentConnector3">
            <a:avLst>
              <a:gd name="adj1" fmla="val 50000"/>
            </a:avLst>
          </a:prstGeom>
          <a:ln w="60325"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CF78D6E-F948-FA3E-4F7C-216B835146F3}"/>
              </a:ext>
            </a:extLst>
          </p:cNvPr>
          <p:cNvCxnSpPr>
            <a:cxnSpLocks/>
          </p:cNvCxnSpPr>
          <p:nvPr/>
        </p:nvCxnSpPr>
        <p:spPr>
          <a:xfrm rot="5400000">
            <a:off x="8527409" y="3759775"/>
            <a:ext cx="1101630" cy="1028402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356DB5-4916-256C-2A5C-D78F31552E1C}"/>
              </a:ext>
            </a:extLst>
          </p:cNvPr>
          <p:cNvSpPr txBox="1">
            <a:spLocks/>
          </p:cNvSpPr>
          <p:nvPr/>
        </p:nvSpPr>
        <p:spPr>
          <a:xfrm>
            <a:off x="255119" y="-38941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3D1162-B8A5-9936-9C74-2EAB2899C213}"/>
              </a:ext>
            </a:extLst>
          </p:cNvPr>
          <p:cNvSpPr txBox="1">
            <a:spLocks/>
          </p:cNvSpPr>
          <p:nvPr/>
        </p:nvSpPr>
        <p:spPr>
          <a:xfrm>
            <a:off x="175267" y="-31341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Abstract Factory Method</a:t>
            </a:r>
          </a:p>
          <a:p>
            <a:endParaRPr lang="en-PK" b="1" u="sng" dirty="0">
              <a:solidFill>
                <a:schemeClr val="accent1"/>
              </a:solidFill>
            </a:endParaRPr>
          </a:p>
          <a:p>
            <a:endParaRPr lang="en-GB" b="1" u="sng" dirty="0">
              <a:solidFill>
                <a:schemeClr val="accen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D495E2-CF4A-6344-40ED-C854E14AFEAB}"/>
              </a:ext>
            </a:extLst>
          </p:cNvPr>
          <p:cNvGrpSpPr/>
          <p:nvPr/>
        </p:nvGrpSpPr>
        <p:grpSpPr>
          <a:xfrm>
            <a:off x="4274216" y="1352227"/>
            <a:ext cx="1544594" cy="1322172"/>
            <a:chOff x="1550773" y="1328352"/>
            <a:chExt cx="1544594" cy="132217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0A8B4F2-298D-7B5F-F71C-0E477BF2D329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DE2AA38-8A7A-E4E3-2060-F8384154AFF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ED2B0D-5ED4-D6A6-C117-6E2B083C2122}"/>
                </a:ext>
              </a:extLst>
            </p:cNvPr>
            <p:cNvSpPr txBox="1"/>
            <p:nvPr/>
          </p:nvSpPr>
          <p:spPr>
            <a:xfrm>
              <a:off x="1980989" y="1489675"/>
              <a:ext cx="684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Knife</a:t>
              </a:r>
            </a:p>
          </p:txBody>
        </p:sp>
      </p:grp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A609A7-7574-8C27-B83B-F506B56661AE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4926033" y="2794878"/>
            <a:ext cx="1365425" cy="1124465"/>
          </a:xfrm>
          <a:prstGeom prst="bentConnector3">
            <a:avLst>
              <a:gd name="adj1" fmla="val 50000"/>
            </a:avLst>
          </a:prstGeom>
          <a:ln w="60325"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406D9E0-F701-1F39-00E2-A2F484DBF0F7}"/>
              </a:ext>
            </a:extLst>
          </p:cNvPr>
          <p:cNvCxnSpPr>
            <a:cxnSpLocks/>
          </p:cNvCxnSpPr>
          <p:nvPr/>
        </p:nvCxnSpPr>
        <p:spPr>
          <a:xfrm rot="5400000">
            <a:off x="3779941" y="2797965"/>
            <a:ext cx="1408679" cy="1124464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559BB-9961-EE8F-0F5A-1932790D270C}"/>
              </a:ext>
            </a:extLst>
          </p:cNvPr>
          <p:cNvGrpSpPr/>
          <p:nvPr/>
        </p:nvGrpSpPr>
        <p:grpSpPr>
          <a:xfrm>
            <a:off x="5398681" y="3858754"/>
            <a:ext cx="1554681" cy="1322172"/>
            <a:chOff x="1550773" y="1328351"/>
            <a:chExt cx="1554681" cy="13221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7978F64-B581-2438-9222-0121C81B6E59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9A603E-9B6F-F2C1-7288-A034214F6890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D2BE2-4E9F-CEB9-1BC9-6A346A486659}"/>
                </a:ext>
              </a:extLst>
            </p:cNvPr>
            <p:cNvSpPr txBox="1"/>
            <p:nvPr/>
          </p:nvSpPr>
          <p:spPr>
            <a:xfrm>
              <a:off x="1664818" y="1473909"/>
              <a:ext cx="1429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L_Chef Knife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A6D785-1E07-44C3-54AF-548A9520C0F5}"/>
              </a:ext>
            </a:extLst>
          </p:cNvPr>
          <p:cNvGrpSpPr/>
          <p:nvPr/>
        </p:nvGrpSpPr>
        <p:grpSpPr>
          <a:xfrm>
            <a:off x="3656380" y="3844511"/>
            <a:ext cx="1556207" cy="1322172"/>
            <a:chOff x="1550773" y="1328351"/>
            <a:chExt cx="1556207" cy="132217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45592CD-1803-F820-6AF0-1EE692ED4F9E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DDB308-7D9B-1BDD-0226-B934E076D84E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EE9B42-FF1F-E8D5-9C55-1CE30501960C}"/>
                </a:ext>
              </a:extLst>
            </p:cNvPr>
            <p:cNvSpPr txBox="1"/>
            <p:nvPr/>
          </p:nvSpPr>
          <p:spPr>
            <a:xfrm>
              <a:off x="1640104" y="1473909"/>
              <a:ext cx="146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L_SteakKnife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E701204-55AD-7DFB-951C-0FCD72C880C5}"/>
              </a:ext>
            </a:extLst>
          </p:cNvPr>
          <p:cNvSpPr txBox="1"/>
          <p:nvPr/>
        </p:nvSpPr>
        <p:spPr>
          <a:xfrm>
            <a:off x="4395999" y="1872412"/>
            <a:ext cx="1309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2"/>
                </a:solidFill>
              </a:rPr>
              <a:t>Identifying()</a:t>
            </a:r>
          </a:p>
          <a:p>
            <a:pPr algn="ctr"/>
            <a:r>
              <a:rPr lang="en-GB" sz="1600">
                <a:solidFill>
                  <a:schemeClr val="bg2"/>
                </a:solidFill>
              </a:rPr>
              <a:t>Sharpening()</a:t>
            </a:r>
            <a:endParaRPr lang="en-PK" sz="1600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</a:rPr>
              <a:t>Packaging()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9A1D1-27B2-164E-4693-C8B6B6A67469}"/>
              </a:ext>
            </a:extLst>
          </p:cNvPr>
          <p:cNvSpPr txBox="1"/>
          <p:nvPr/>
        </p:nvSpPr>
        <p:spPr>
          <a:xfrm>
            <a:off x="3797019" y="4343569"/>
            <a:ext cx="1283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200" dirty="0">
                <a:solidFill>
                  <a:schemeClr val="bg2"/>
                </a:solidFill>
              </a:rPr>
              <a:t>Sharpening(){}</a:t>
            </a:r>
            <a:endParaRPr lang="en-PK" sz="1200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</a:rPr>
              <a:t>Packaging(){}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A748D7-09A6-21FA-472F-D949C90333EF}"/>
              </a:ext>
            </a:extLst>
          </p:cNvPr>
          <p:cNvSpPr txBox="1"/>
          <p:nvPr/>
        </p:nvSpPr>
        <p:spPr>
          <a:xfrm>
            <a:off x="5539318" y="4369670"/>
            <a:ext cx="1283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200" dirty="0">
                <a:solidFill>
                  <a:schemeClr val="bg2"/>
                </a:solidFill>
              </a:rPr>
              <a:t>Sharpening(){}</a:t>
            </a:r>
            <a:endParaRPr lang="en-PK" sz="1200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</a:rPr>
              <a:t>Packaging(){}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9C4965-E8AA-EED6-4804-845D08345233}"/>
              </a:ext>
            </a:extLst>
          </p:cNvPr>
          <p:cNvGrpSpPr/>
          <p:nvPr/>
        </p:nvGrpSpPr>
        <p:grpSpPr>
          <a:xfrm>
            <a:off x="8564023" y="1513549"/>
            <a:ext cx="2170211" cy="2106955"/>
            <a:chOff x="1550773" y="1328352"/>
            <a:chExt cx="1544594" cy="132217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F7C9F241-F692-7009-1F7D-5824F5806007}"/>
                </a:ext>
              </a:extLst>
            </p:cNvPr>
            <p:cNvSpPr/>
            <p:nvPr/>
          </p:nvSpPr>
          <p:spPr>
            <a:xfrm>
              <a:off x="1550773" y="1328352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87C2F8D-87D4-7179-06F4-08E9ED7B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F06A1C-35D8-D3DE-9C5F-14FEEC3FE4B7}"/>
                </a:ext>
              </a:extLst>
            </p:cNvPr>
            <p:cNvSpPr txBox="1"/>
            <p:nvPr/>
          </p:nvSpPr>
          <p:spPr>
            <a:xfrm>
              <a:off x="1782642" y="1408695"/>
              <a:ext cx="1113380" cy="40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>
                  <a:solidFill>
                    <a:schemeClr val="bg2"/>
                  </a:solidFill>
                </a:rPr>
                <a:t>&lt;&lt;interface&gt;&gt;</a:t>
              </a:r>
            </a:p>
            <a:p>
              <a:r>
                <a:rPr lang="en-PK">
                  <a:solidFill>
                    <a:schemeClr val="bg2"/>
                  </a:solidFill>
                </a:rPr>
                <a:t>Knife</a:t>
              </a:r>
              <a:r>
                <a:rPr lang="en-US">
                  <a:solidFill>
                    <a:schemeClr val="bg2"/>
                  </a:solidFill>
                </a:rPr>
                <a:t> Factory</a:t>
              </a:r>
              <a:endParaRPr lang="en-PK">
                <a:solidFill>
                  <a:schemeClr val="bg2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597BD6-BFA4-0C6A-0F6B-6933EE278544}"/>
              </a:ext>
            </a:extLst>
          </p:cNvPr>
          <p:cNvSpPr txBox="1"/>
          <p:nvPr/>
        </p:nvSpPr>
        <p:spPr>
          <a:xfrm>
            <a:off x="8893323" y="2526113"/>
            <a:ext cx="142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Create Knife(type);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DE17DA-C359-5F20-8275-FA4624673599}"/>
              </a:ext>
            </a:extLst>
          </p:cNvPr>
          <p:cNvGrpSpPr/>
          <p:nvPr/>
        </p:nvGrpSpPr>
        <p:grpSpPr>
          <a:xfrm>
            <a:off x="9416744" y="4450096"/>
            <a:ext cx="2025620" cy="1322172"/>
            <a:chOff x="1550773" y="1328352"/>
            <a:chExt cx="2025620" cy="132217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C73B602-1D2B-1F60-FB66-D7FFAC02CA45}"/>
                </a:ext>
              </a:extLst>
            </p:cNvPr>
            <p:cNvSpPr/>
            <p:nvPr/>
          </p:nvSpPr>
          <p:spPr>
            <a:xfrm>
              <a:off x="1550773" y="1328352"/>
              <a:ext cx="2025620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685BB3B-B0A3-699F-8C30-9CD6630F6D27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20256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395716D-BD30-4A64-1F1C-FBDD4256D3C9}"/>
                </a:ext>
              </a:extLst>
            </p:cNvPr>
            <p:cNvSpPr txBox="1"/>
            <p:nvPr/>
          </p:nvSpPr>
          <p:spPr>
            <a:xfrm>
              <a:off x="1628360" y="1441430"/>
              <a:ext cx="179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LowBudgetKnife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53E675-C24B-FFB8-4DC6-518ED6BEE1FB}"/>
              </a:ext>
            </a:extLst>
          </p:cNvPr>
          <p:cNvGrpSpPr/>
          <p:nvPr/>
        </p:nvGrpSpPr>
        <p:grpSpPr>
          <a:xfrm>
            <a:off x="7167814" y="4466132"/>
            <a:ext cx="2025620" cy="1322172"/>
            <a:chOff x="1550773" y="1328352"/>
            <a:chExt cx="2025620" cy="1322172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0BEAFA57-3912-E76F-5607-EA3724945A91}"/>
                </a:ext>
              </a:extLst>
            </p:cNvPr>
            <p:cNvSpPr/>
            <p:nvPr/>
          </p:nvSpPr>
          <p:spPr>
            <a:xfrm>
              <a:off x="1550773" y="1328352"/>
              <a:ext cx="2025620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259A66C-B9B5-C801-114E-945339C4048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20256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430524-C03A-E48F-C624-4E1A18999615}"/>
                </a:ext>
              </a:extLst>
            </p:cNvPr>
            <p:cNvSpPr txBox="1"/>
            <p:nvPr/>
          </p:nvSpPr>
          <p:spPr>
            <a:xfrm>
              <a:off x="1628360" y="1441430"/>
              <a:ext cx="1846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HighBudgetKnife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571A771-984A-B241-7F66-D71F8AC7343C}"/>
              </a:ext>
            </a:extLst>
          </p:cNvPr>
          <p:cNvGrpSpPr/>
          <p:nvPr/>
        </p:nvGrpSpPr>
        <p:grpSpPr>
          <a:xfrm>
            <a:off x="1828837" y="3850871"/>
            <a:ext cx="1582489" cy="1322172"/>
            <a:chOff x="1550773" y="1328351"/>
            <a:chExt cx="1582489" cy="1322172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661F882-E890-B826-BF55-74B7AD8D406D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D626874-E05E-CA72-6D01-41F31FA6C2E8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04BEB8-A807-A281-558A-7A4CC9AEECFE}"/>
                </a:ext>
              </a:extLst>
            </p:cNvPr>
            <p:cNvSpPr txBox="1"/>
            <p:nvPr/>
          </p:nvSpPr>
          <p:spPr>
            <a:xfrm>
              <a:off x="1618295" y="1450194"/>
              <a:ext cx="1514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H_SteakKnife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259A487-358D-A14F-2AE5-7A23A82C0479}"/>
              </a:ext>
            </a:extLst>
          </p:cNvPr>
          <p:cNvSpPr txBox="1"/>
          <p:nvPr/>
        </p:nvSpPr>
        <p:spPr>
          <a:xfrm>
            <a:off x="1969476" y="4349929"/>
            <a:ext cx="1283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200" dirty="0">
                <a:solidFill>
                  <a:schemeClr val="bg2"/>
                </a:solidFill>
              </a:rPr>
              <a:t>Sharpening(){}</a:t>
            </a:r>
            <a:endParaRPr lang="en-PK" sz="1200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</a:rPr>
              <a:t>Packaging(){}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1D5311-A8AA-FCDF-E9CA-26C4E8F4CAAA}"/>
              </a:ext>
            </a:extLst>
          </p:cNvPr>
          <p:cNvGrpSpPr/>
          <p:nvPr/>
        </p:nvGrpSpPr>
        <p:grpSpPr>
          <a:xfrm>
            <a:off x="119194" y="3818217"/>
            <a:ext cx="1554681" cy="1322172"/>
            <a:chOff x="1550773" y="1328351"/>
            <a:chExt cx="1554681" cy="1322172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462EE4F-7B12-37C9-24CD-12DE0F1FB90A}"/>
                </a:ext>
              </a:extLst>
            </p:cNvPr>
            <p:cNvSpPr/>
            <p:nvPr/>
          </p:nvSpPr>
          <p:spPr>
            <a:xfrm>
              <a:off x="1560860" y="1328351"/>
              <a:ext cx="1544594" cy="132217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FD1A817-8B10-A18C-6BB0-B9112F413767}"/>
                </a:ext>
              </a:extLst>
            </p:cNvPr>
            <p:cNvCxnSpPr>
              <a:cxnSpLocks/>
            </p:cNvCxnSpPr>
            <p:nvPr/>
          </p:nvCxnSpPr>
          <p:spPr>
            <a:xfrm>
              <a:off x="1550773" y="1859007"/>
              <a:ext cx="15445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BC6CC4E-7619-0D77-0C5A-5DE0169C6DFA}"/>
                </a:ext>
              </a:extLst>
            </p:cNvPr>
            <p:cNvSpPr txBox="1"/>
            <p:nvPr/>
          </p:nvSpPr>
          <p:spPr>
            <a:xfrm>
              <a:off x="1579860" y="1450194"/>
              <a:ext cx="1514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2"/>
                  </a:solidFill>
                </a:rPr>
                <a:t>H_SteakKnife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7240E4F-025D-A129-105E-E8ADA1EC3914}"/>
              </a:ext>
            </a:extLst>
          </p:cNvPr>
          <p:cNvSpPr txBox="1"/>
          <p:nvPr/>
        </p:nvSpPr>
        <p:spPr>
          <a:xfrm>
            <a:off x="259833" y="4317275"/>
            <a:ext cx="1283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Identifying(){}</a:t>
            </a:r>
          </a:p>
          <a:p>
            <a:pPr algn="ctr"/>
            <a:r>
              <a:rPr lang="en-GB" sz="1200" dirty="0">
                <a:solidFill>
                  <a:schemeClr val="bg2"/>
                </a:solidFill>
              </a:rPr>
              <a:t>Sharpening(){}</a:t>
            </a:r>
            <a:endParaRPr lang="en-PK" sz="1200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</a:rPr>
              <a:t>Packaging(){}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921754C-BCC5-0F8D-AC8C-38AF4FAEE045}"/>
              </a:ext>
            </a:extLst>
          </p:cNvPr>
          <p:cNvCxnSpPr>
            <a:cxnSpLocks/>
          </p:cNvCxnSpPr>
          <p:nvPr/>
        </p:nvCxnSpPr>
        <p:spPr>
          <a:xfrm flipV="1">
            <a:off x="891491" y="3387690"/>
            <a:ext cx="0" cy="430527"/>
          </a:xfrm>
          <a:prstGeom prst="line">
            <a:avLst/>
          </a:prstGeom>
          <a:ln w="603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CE002AD-6582-B2B8-EA17-3017E28D5A40}"/>
              </a:ext>
            </a:extLst>
          </p:cNvPr>
          <p:cNvCxnSpPr>
            <a:cxnSpLocks/>
          </p:cNvCxnSpPr>
          <p:nvPr/>
        </p:nvCxnSpPr>
        <p:spPr>
          <a:xfrm flipV="1">
            <a:off x="2611221" y="3331411"/>
            <a:ext cx="0" cy="548488"/>
          </a:xfrm>
          <a:prstGeom prst="line">
            <a:avLst/>
          </a:prstGeom>
          <a:ln w="603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0F01CC0-7B05-EBEC-2E2F-80FAF0C0324B}"/>
              </a:ext>
            </a:extLst>
          </p:cNvPr>
          <p:cNvCxnSpPr>
            <a:cxnSpLocks/>
          </p:cNvCxnSpPr>
          <p:nvPr/>
        </p:nvCxnSpPr>
        <p:spPr>
          <a:xfrm flipV="1">
            <a:off x="891491" y="3357110"/>
            <a:ext cx="3087660" cy="44463"/>
          </a:xfrm>
          <a:prstGeom prst="line">
            <a:avLst/>
          </a:prstGeom>
          <a:ln w="603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CF2F198-4B1E-CFDD-C17B-08964C77D3AD}"/>
                  </a:ext>
                </a:extLst>
              </p14:cNvPr>
              <p14:cNvContentPartPr/>
              <p14:nvPr/>
            </p14:nvContentPartPr>
            <p14:xfrm>
              <a:off x="1089357" y="5279641"/>
              <a:ext cx="7111080" cy="1177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CF2F198-4B1E-CFDD-C17B-08964C77D3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1356" y="5261641"/>
                <a:ext cx="7146722" cy="12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6433810-1437-7339-A0C7-57CC48C2246F}"/>
                  </a:ext>
                </a:extLst>
              </p14:cNvPr>
              <p14:cNvContentPartPr/>
              <p14:nvPr/>
            </p14:nvContentPartPr>
            <p14:xfrm>
              <a:off x="885957" y="5194681"/>
              <a:ext cx="570600" cy="277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6433810-1437-7339-A0C7-57CC48C22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968" y="5176681"/>
                <a:ext cx="606218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C644A88-430E-E528-3E0B-A5E393747E8E}"/>
                  </a:ext>
                </a:extLst>
              </p14:cNvPr>
              <p14:cNvContentPartPr/>
              <p14:nvPr/>
            </p14:nvContentPartPr>
            <p14:xfrm>
              <a:off x="1844997" y="5157961"/>
              <a:ext cx="6086160" cy="1045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C644A88-430E-E528-3E0B-A5E393747E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6996" y="5139955"/>
                <a:ext cx="6121802" cy="1081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5FBD6FF-7FA9-9257-78D4-98C88BF4C366}"/>
                  </a:ext>
                </a:extLst>
              </p14:cNvPr>
              <p14:cNvContentPartPr/>
              <p14:nvPr/>
            </p14:nvContentPartPr>
            <p14:xfrm>
              <a:off x="2040837" y="5163001"/>
              <a:ext cx="552240" cy="321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5FBD6FF-7FA9-9257-78D4-98C88BF4C3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2849" y="5144981"/>
                <a:ext cx="587857" cy="35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11D65931-827B-4FC0-C641-68B3A87BF14A}"/>
              </a:ext>
            </a:extLst>
          </p:cNvPr>
          <p:cNvGrpSpPr/>
          <p:nvPr/>
        </p:nvGrpSpPr>
        <p:grpSpPr>
          <a:xfrm>
            <a:off x="4154037" y="5150401"/>
            <a:ext cx="6273360" cy="1731240"/>
            <a:chOff x="4116966" y="5187486"/>
            <a:chExt cx="6273360" cy="173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BF1176D-2B06-9D51-F982-12B98AEBBB21}"/>
                    </a:ext>
                  </a:extLst>
                </p14:cNvPr>
                <p14:cNvContentPartPr/>
                <p14:nvPr/>
              </p14:nvContentPartPr>
              <p14:xfrm>
                <a:off x="5974206" y="5340846"/>
                <a:ext cx="4416120" cy="1577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BF1176D-2B06-9D51-F982-12B98AEBBB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6206" y="5322846"/>
                  <a:ext cx="4451760" cy="16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7C8E84E-B422-7B3B-EF63-9E211D81D2F2}"/>
                    </a:ext>
                  </a:extLst>
                </p14:cNvPr>
                <p14:cNvContentPartPr/>
                <p14:nvPr/>
              </p14:nvContentPartPr>
              <p14:xfrm>
                <a:off x="5888526" y="5237886"/>
                <a:ext cx="286560" cy="355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7C8E84E-B422-7B3B-EF63-9E211D81D2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70526" y="5219886"/>
                  <a:ext cx="3222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C9B225A-C561-40C3-CDFF-FEB73A15CAE6}"/>
                    </a:ext>
                  </a:extLst>
                </p14:cNvPr>
                <p14:cNvContentPartPr/>
                <p14:nvPr/>
              </p14:nvContentPartPr>
              <p14:xfrm>
                <a:off x="4320366" y="5187486"/>
                <a:ext cx="5852160" cy="1455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C9B225A-C561-40C3-CDFF-FEB73A15CA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02366" y="5169486"/>
                  <a:ext cx="5887800" cy="14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5177A51-F4E4-C823-61A8-321E3201B335}"/>
                    </a:ext>
                  </a:extLst>
                </p14:cNvPr>
                <p14:cNvContentPartPr/>
                <p14:nvPr/>
              </p14:nvContentPartPr>
              <p14:xfrm>
                <a:off x="4116966" y="5195406"/>
                <a:ext cx="412200" cy="395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5177A51-F4E4-C823-61A8-321E3201B3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98966" y="5177406"/>
                  <a:ext cx="447840" cy="431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DD97517-692A-ADE6-8BCE-9A7D7925DB99}"/>
              </a:ext>
            </a:extLst>
          </p:cNvPr>
          <p:cNvSpPr txBox="1"/>
          <p:nvPr/>
        </p:nvSpPr>
        <p:spPr>
          <a:xfrm>
            <a:off x="8895548" y="2864667"/>
            <a:ext cx="1552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Create Sheath(type);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34C746-3B3E-10D6-3255-47C40BAB4CEC}"/>
              </a:ext>
            </a:extLst>
          </p:cNvPr>
          <p:cNvSpPr txBox="1"/>
          <p:nvPr/>
        </p:nvSpPr>
        <p:spPr>
          <a:xfrm>
            <a:off x="7379898" y="5277237"/>
            <a:ext cx="1599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Create Sheath(type){}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61BDFB-ACEA-CB99-9D5B-A461C4FE5854}"/>
              </a:ext>
            </a:extLst>
          </p:cNvPr>
          <p:cNvSpPr txBox="1"/>
          <p:nvPr/>
        </p:nvSpPr>
        <p:spPr>
          <a:xfrm>
            <a:off x="9661412" y="5267874"/>
            <a:ext cx="1599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Create Sheath(type){}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6EAF1B-1F03-947E-7D94-78FDB77B857E}"/>
              </a:ext>
            </a:extLst>
          </p:cNvPr>
          <p:cNvSpPr txBox="1"/>
          <p:nvPr/>
        </p:nvSpPr>
        <p:spPr>
          <a:xfrm>
            <a:off x="7446198" y="5001477"/>
            <a:ext cx="146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Create Knife(type){}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64A666-9C01-79E5-5DAC-0CE646382810}"/>
              </a:ext>
            </a:extLst>
          </p:cNvPr>
          <p:cNvSpPr txBox="1"/>
          <p:nvPr/>
        </p:nvSpPr>
        <p:spPr>
          <a:xfrm>
            <a:off x="9721835" y="4967862"/>
            <a:ext cx="146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Create Knife(type){}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89098F7-97D6-E282-E489-A8BB1F237D93}"/>
              </a:ext>
            </a:extLst>
          </p:cNvPr>
          <p:cNvGrpSpPr/>
          <p:nvPr/>
        </p:nvGrpSpPr>
        <p:grpSpPr>
          <a:xfrm>
            <a:off x="747840" y="672371"/>
            <a:ext cx="2361622" cy="1079460"/>
            <a:chOff x="747840" y="672371"/>
            <a:chExt cx="2361622" cy="1079460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27DC2F47-F0C2-B53C-811A-132291907F90}"/>
                </a:ext>
              </a:extLst>
            </p:cNvPr>
            <p:cNvSpPr/>
            <p:nvPr/>
          </p:nvSpPr>
          <p:spPr>
            <a:xfrm>
              <a:off x="1130264" y="672371"/>
              <a:ext cx="1238879" cy="107946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E0681A-A6B8-EDB4-84E5-C0D9575B6CA0}"/>
                </a:ext>
              </a:extLst>
            </p:cNvPr>
            <p:cNvSpPr txBox="1"/>
            <p:nvPr/>
          </p:nvSpPr>
          <p:spPr>
            <a:xfrm>
              <a:off x="747840" y="683387"/>
              <a:ext cx="2003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1200" dirty="0">
                  <a:solidFill>
                    <a:schemeClr val="bg2"/>
                  </a:solidFill>
                </a:rPr>
                <a:t>&lt;&lt;interface&gt;&gt;</a:t>
              </a:r>
            </a:p>
            <a:p>
              <a:pPr algn="ctr"/>
              <a:r>
                <a:rPr lang="en-PK" sz="1200" dirty="0">
                  <a:solidFill>
                    <a:schemeClr val="bg2"/>
                  </a:solidFill>
                </a:rPr>
                <a:t>Sheath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7B00308-A2F4-C58D-1743-FB64C29F43A4}"/>
                </a:ext>
              </a:extLst>
            </p:cNvPr>
            <p:cNvCxnSpPr/>
            <p:nvPr/>
          </p:nvCxnSpPr>
          <p:spPr>
            <a:xfrm>
              <a:off x="1130264" y="1145052"/>
              <a:ext cx="125656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1B3910F-EAE8-747E-0286-5E617D337E7B}"/>
                </a:ext>
              </a:extLst>
            </p:cNvPr>
            <p:cNvSpPr txBox="1"/>
            <p:nvPr/>
          </p:nvSpPr>
          <p:spPr>
            <a:xfrm>
              <a:off x="1105737" y="1170751"/>
              <a:ext cx="2003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solidFill>
                    <a:schemeClr val="bg2"/>
                  </a:solidFill>
                </a:rPr>
                <a:t>FitKnife</a:t>
              </a:r>
              <a:r>
                <a:rPr lang="en-GB" sz="1200" dirty="0">
                  <a:solidFill>
                    <a:schemeClr val="bg2"/>
                  </a:solidFill>
                </a:rPr>
                <a:t>();</a:t>
              </a:r>
            </a:p>
            <a:p>
              <a:r>
                <a:rPr lang="en-GB" sz="1200" dirty="0" err="1">
                  <a:solidFill>
                    <a:schemeClr val="bg2"/>
                  </a:solidFill>
                </a:rPr>
                <a:t>InspectMaterial</a:t>
              </a:r>
              <a:r>
                <a:rPr lang="en-GB" sz="1200" dirty="0">
                  <a:solidFill>
                    <a:schemeClr val="bg2"/>
                  </a:solidFill>
                </a:rPr>
                <a:t>();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CED282C-1AA8-01DC-D3D5-46228F4770C4}"/>
              </a:ext>
            </a:extLst>
          </p:cNvPr>
          <p:cNvGrpSpPr/>
          <p:nvPr/>
        </p:nvGrpSpPr>
        <p:grpSpPr>
          <a:xfrm>
            <a:off x="-172733" y="2061598"/>
            <a:ext cx="2313784" cy="1079460"/>
            <a:chOff x="747840" y="672371"/>
            <a:chExt cx="2313784" cy="1079460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9EF39FC-558A-9E86-BD99-551E3154AE78}"/>
                </a:ext>
              </a:extLst>
            </p:cNvPr>
            <p:cNvSpPr/>
            <p:nvPr/>
          </p:nvSpPr>
          <p:spPr>
            <a:xfrm>
              <a:off x="1130264" y="672371"/>
              <a:ext cx="1238879" cy="107946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1765CFC-34F3-CA5B-3F62-E6AF84046603}"/>
                </a:ext>
              </a:extLst>
            </p:cNvPr>
            <p:cNvSpPr txBox="1"/>
            <p:nvPr/>
          </p:nvSpPr>
          <p:spPr>
            <a:xfrm>
              <a:off x="747840" y="794159"/>
              <a:ext cx="20037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1200" dirty="0">
                  <a:solidFill>
                    <a:schemeClr val="bg2"/>
                  </a:solidFill>
                </a:rPr>
                <a:t>H_B_Sheath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204330C-BAB3-AE2C-1585-FF6C7D1949A4}"/>
                </a:ext>
              </a:extLst>
            </p:cNvPr>
            <p:cNvCxnSpPr/>
            <p:nvPr/>
          </p:nvCxnSpPr>
          <p:spPr>
            <a:xfrm>
              <a:off x="1130264" y="1145052"/>
              <a:ext cx="125656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33DA9C1-E44A-8A4F-EC66-BC86FE440E6C}"/>
                </a:ext>
              </a:extLst>
            </p:cNvPr>
            <p:cNvSpPr txBox="1"/>
            <p:nvPr/>
          </p:nvSpPr>
          <p:spPr>
            <a:xfrm>
              <a:off x="1057899" y="1169873"/>
              <a:ext cx="2003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solidFill>
                    <a:schemeClr val="bg2"/>
                  </a:solidFill>
                </a:rPr>
                <a:t>FitKnife</a:t>
              </a:r>
              <a:r>
                <a:rPr lang="en-GB" sz="1200" dirty="0">
                  <a:solidFill>
                    <a:schemeClr val="bg2"/>
                  </a:solidFill>
                </a:rPr>
                <a:t>(){}</a:t>
              </a:r>
            </a:p>
            <a:p>
              <a:r>
                <a:rPr lang="en-GB" sz="1200" dirty="0" err="1">
                  <a:solidFill>
                    <a:schemeClr val="bg2"/>
                  </a:solidFill>
                </a:rPr>
                <a:t>InspectMaterial</a:t>
              </a:r>
              <a:r>
                <a:rPr lang="en-GB" sz="1200" dirty="0">
                  <a:solidFill>
                    <a:schemeClr val="bg2"/>
                  </a:solidFill>
                </a:rPr>
                <a:t>(){}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B2B6F2-EB4C-DE86-D233-A7EC5263AC63}"/>
              </a:ext>
            </a:extLst>
          </p:cNvPr>
          <p:cNvGrpSpPr/>
          <p:nvPr/>
        </p:nvGrpSpPr>
        <p:grpSpPr>
          <a:xfrm>
            <a:off x="1971458" y="2014706"/>
            <a:ext cx="2301938" cy="1167983"/>
            <a:chOff x="747840" y="583848"/>
            <a:chExt cx="2301938" cy="1167983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6C2679FE-5B8E-0270-D20D-6822443C4B87}"/>
                </a:ext>
              </a:extLst>
            </p:cNvPr>
            <p:cNvSpPr/>
            <p:nvPr/>
          </p:nvSpPr>
          <p:spPr>
            <a:xfrm>
              <a:off x="1130264" y="672371"/>
              <a:ext cx="1238879" cy="107946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76C57D-149D-AF9F-F8E6-FCA4A00AC8FB}"/>
                </a:ext>
              </a:extLst>
            </p:cNvPr>
            <p:cNvSpPr txBox="1"/>
            <p:nvPr/>
          </p:nvSpPr>
          <p:spPr>
            <a:xfrm>
              <a:off x="747840" y="583848"/>
              <a:ext cx="2003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PK" sz="1200" dirty="0">
                <a:solidFill>
                  <a:schemeClr val="bg2"/>
                </a:solidFill>
              </a:endParaRPr>
            </a:p>
            <a:p>
              <a:pPr algn="ctr"/>
              <a:r>
                <a:rPr lang="en-PK" sz="1200" dirty="0">
                  <a:solidFill>
                    <a:schemeClr val="bg2"/>
                  </a:solidFill>
                </a:rPr>
                <a:t>L_B_ Sheath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6DD55B3-523B-E1B8-251B-35FC8BC9F4A1}"/>
                </a:ext>
              </a:extLst>
            </p:cNvPr>
            <p:cNvCxnSpPr/>
            <p:nvPr/>
          </p:nvCxnSpPr>
          <p:spPr>
            <a:xfrm>
              <a:off x="1130264" y="1145052"/>
              <a:ext cx="125656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79318E9-5333-FF73-B124-86C6DAEE3DFC}"/>
                </a:ext>
              </a:extLst>
            </p:cNvPr>
            <p:cNvSpPr txBox="1"/>
            <p:nvPr/>
          </p:nvSpPr>
          <p:spPr>
            <a:xfrm>
              <a:off x="1046053" y="1134166"/>
              <a:ext cx="2003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solidFill>
                    <a:schemeClr val="bg2"/>
                  </a:solidFill>
                </a:rPr>
                <a:t>FitKnife</a:t>
              </a:r>
              <a:r>
                <a:rPr lang="en-GB" sz="1200" dirty="0">
                  <a:solidFill>
                    <a:schemeClr val="bg2"/>
                  </a:solidFill>
                </a:rPr>
                <a:t>(){}</a:t>
              </a:r>
            </a:p>
            <a:p>
              <a:r>
                <a:rPr lang="en-GB" sz="1200" dirty="0" err="1">
                  <a:solidFill>
                    <a:schemeClr val="bg2"/>
                  </a:solidFill>
                </a:rPr>
                <a:t>InspectMaterial</a:t>
              </a:r>
              <a:r>
                <a:rPr lang="en-GB" sz="1200" dirty="0">
                  <a:solidFill>
                    <a:schemeClr val="bg2"/>
                  </a:solidFill>
                </a:rPr>
                <a:t>(){}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BE4D170-D7A9-8547-43AB-8E42692A4D53}"/>
                  </a:ext>
                </a:extLst>
              </p14:cNvPr>
              <p14:cNvContentPartPr/>
              <p14:nvPr/>
            </p14:nvContentPartPr>
            <p14:xfrm>
              <a:off x="763959" y="1744755"/>
              <a:ext cx="891000" cy="314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BE4D170-D7A9-8547-43AB-8E42692A4D5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6319" y="1727115"/>
                <a:ext cx="92664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FA53600-958A-2A64-22BB-3725D5DE8698}"/>
                  </a:ext>
                </a:extLst>
              </p14:cNvPr>
              <p14:cNvContentPartPr/>
              <p14:nvPr/>
            </p14:nvContentPartPr>
            <p14:xfrm>
              <a:off x="1559559" y="1757715"/>
              <a:ext cx="1440360" cy="353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FA53600-958A-2A64-22BB-3725D5DE869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41919" y="1739715"/>
                <a:ext cx="147600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75F68B5-7D9C-CE52-5DAE-79A2E0A6682F}"/>
              </a:ext>
            </a:extLst>
          </p:cNvPr>
          <p:cNvGrpSpPr/>
          <p:nvPr/>
        </p:nvGrpSpPr>
        <p:grpSpPr>
          <a:xfrm>
            <a:off x="8679" y="3228305"/>
            <a:ext cx="8589960" cy="3671640"/>
            <a:chOff x="8679" y="3228305"/>
            <a:chExt cx="8589960" cy="36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4536E46-DAF7-0785-F084-207E78047CE0}"/>
                    </a:ext>
                  </a:extLst>
                </p14:cNvPr>
                <p14:cNvContentPartPr/>
                <p14:nvPr/>
              </p14:nvContentPartPr>
              <p14:xfrm>
                <a:off x="1193079" y="5807705"/>
                <a:ext cx="7405560" cy="1092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4536E46-DAF7-0785-F084-207E78047CE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75079" y="5790065"/>
                  <a:ext cx="744120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7258D06-D2CA-819B-D3A2-C595A15196DE}"/>
                    </a:ext>
                  </a:extLst>
                </p14:cNvPr>
                <p14:cNvContentPartPr/>
                <p14:nvPr/>
              </p14:nvContentPartPr>
              <p14:xfrm>
                <a:off x="8679" y="4396145"/>
                <a:ext cx="1184400" cy="1677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7258D06-D2CA-819B-D3A2-C595A15196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-8961" y="4378505"/>
                  <a:ext cx="1220040" cy="17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964B946-511D-8F2E-D23F-80494792EB7E}"/>
                    </a:ext>
                  </a:extLst>
                </p14:cNvPr>
                <p14:cNvContentPartPr/>
                <p14:nvPr/>
              </p14:nvContentPartPr>
              <p14:xfrm>
                <a:off x="25599" y="3228305"/>
                <a:ext cx="361800" cy="1168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964B946-511D-8F2E-D23F-80494792EB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99" y="3210665"/>
                  <a:ext cx="397440" cy="12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1104EC2-6DB0-E146-48CB-9CB897F3A5B9}"/>
                  </a:ext>
                </a:extLst>
              </p14:cNvPr>
              <p14:cNvContentPartPr/>
              <p14:nvPr/>
            </p14:nvContentPartPr>
            <p14:xfrm>
              <a:off x="210279" y="3201305"/>
              <a:ext cx="225360" cy="242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1104EC2-6DB0-E146-48CB-9CB897F3A5B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2279" y="3183665"/>
                <a:ext cx="261000" cy="27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E93EECC-6996-91DD-064E-1AA5CC77CDA7}"/>
              </a:ext>
            </a:extLst>
          </p:cNvPr>
          <p:cNvGrpSpPr/>
          <p:nvPr/>
        </p:nvGrpSpPr>
        <p:grpSpPr>
          <a:xfrm>
            <a:off x="3423999" y="435065"/>
            <a:ext cx="7926840" cy="4116600"/>
            <a:chOff x="3423999" y="435065"/>
            <a:chExt cx="7926840" cy="41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B107CA8-24A0-F0A4-0C5E-8D3843D84BDF}"/>
                    </a:ext>
                  </a:extLst>
                </p14:cNvPr>
                <p14:cNvContentPartPr/>
                <p14:nvPr/>
              </p14:nvContentPartPr>
              <p14:xfrm>
                <a:off x="7623399" y="435065"/>
                <a:ext cx="3727440" cy="4116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B107CA8-24A0-F0A4-0C5E-8D3843D84BD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05399" y="417425"/>
                  <a:ext cx="3763080" cy="41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FEF2AEE-2B52-8CB3-85B2-C7A94C66F3AF}"/>
                    </a:ext>
                  </a:extLst>
                </p14:cNvPr>
                <p14:cNvContentPartPr/>
                <p14:nvPr/>
              </p14:nvContentPartPr>
              <p14:xfrm>
                <a:off x="3482679" y="837185"/>
                <a:ext cx="4140720" cy="112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FEF2AEE-2B52-8CB3-85B2-C7A94C66F3A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65039" y="819185"/>
                  <a:ext cx="4176360" cy="11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F827360-13FA-BA1B-1757-345180536BB5}"/>
                    </a:ext>
                  </a:extLst>
                </p14:cNvPr>
                <p14:cNvContentPartPr/>
                <p14:nvPr/>
              </p14:nvContentPartPr>
              <p14:xfrm>
                <a:off x="3423999" y="1791545"/>
                <a:ext cx="241200" cy="245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F827360-13FA-BA1B-1757-345180536BB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06359" y="1773545"/>
                  <a:ext cx="276840" cy="28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962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8DD61-AD40-A818-7C55-2F1A684F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06316E-90A3-DCA1-8235-92C856267C9D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F9E8BB-5E59-F515-D36B-591D222E7410}"/>
              </a:ext>
            </a:extLst>
          </p:cNvPr>
          <p:cNvSpPr txBox="1">
            <a:spLocks/>
          </p:cNvSpPr>
          <p:nvPr/>
        </p:nvSpPr>
        <p:spPr>
          <a:xfrm>
            <a:off x="255119" y="677757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b="1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732397-A4CE-42FD-9E5B-720D842E0E00}"/>
              </a:ext>
            </a:extLst>
          </p:cNvPr>
          <p:cNvSpPr txBox="1">
            <a:spLocks/>
          </p:cNvSpPr>
          <p:nvPr/>
        </p:nvSpPr>
        <p:spPr>
          <a:xfrm>
            <a:off x="518355" y="19084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Benefits of Factory Objects</a:t>
            </a:r>
          </a:p>
          <a:p>
            <a:endParaRPr lang="en-PK" b="1" u="sng">
              <a:solidFill>
                <a:schemeClr val="accent1"/>
              </a:solidFill>
            </a:endParaRPr>
          </a:p>
          <a:p>
            <a:endParaRPr lang="en-GB" b="1" u="sng">
              <a:solidFill>
                <a:schemeClr val="accent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82A212-5C65-0358-2911-F0F81F62E9C4}"/>
              </a:ext>
            </a:extLst>
          </p:cNvPr>
          <p:cNvSpPr txBox="1">
            <a:spLocks/>
          </p:cNvSpPr>
          <p:nvPr/>
        </p:nvSpPr>
        <p:spPr>
          <a:xfrm>
            <a:off x="111211" y="564680"/>
            <a:ext cx="10725664" cy="6028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 dirty="0"/>
          </a:p>
          <a:p>
            <a:pPr lvl="1"/>
            <a:r>
              <a:rPr lang="en-GB" dirty="0"/>
              <a:t>Adding new object types is </a:t>
            </a:r>
            <a:r>
              <a:rPr lang="en-GB" b="1" dirty="0">
                <a:solidFill>
                  <a:schemeClr val="accent1"/>
                </a:solidFill>
              </a:rPr>
              <a:t>much simpler because </a:t>
            </a:r>
            <a:r>
              <a:rPr lang="en-GB" dirty="0"/>
              <a:t>you only need to modify the </a:t>
            </a:r>
            <a:r>
              <a:rPr lang="en-GB" b="1" dirty="0">
                <a:solidFill>
                  <a:schemeClr val="accent1"/>
                </a:solidFill>
              </a:rPr>
              <a:t>factory</a:t>
            </a:r>
            <a:r>
              <a:rPr lang="en-GB" dirty="0"/>
              <a:t>, not the </a:t>
            </a:r>
            <a:r>
              <a:rPr lang="en-GB" dirty="0">
                <a:solidFill>
                  <a:schemeClr val="accent2"/>
                </a:solidFill>
              </a:rPr>
              <a:t>multiple places in the client code where the objects are used.</a:t>
            </a:r>
            <a:r>
              <a:rPr lang="en-GB" dirty="0"/>
              <a:t> This reduces redundant code and </a:t>
            </a:r>
            <a:r>
              <a:rPr lang="en-GB" b="1" dirty="0">
                <a:solidFill>
                  <a:schemeClr val="accent6"/>
                </a:solidFill>
              </a:rPr>
              <a:t>centralizes changes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Factories allow client code to interact with an object through a </a:t>
            </a:r>
            <a:r>
              <a:rPr lang="en-GB" b="1" dirty="0">
                <a:solidFill>
                  <a:schemeClr val="accent1"/>
                </a:solidFill>
              </a:rPr>
              <a:t>generalization</a:t>
            </a:r>
            <a:r>
              <a:rPr lang="en-GB" dirty="0"/>
              <a:t> (e.g., a Knife interface) rather than a specific class (e.g., </a:t>
            </a:r>
            <a:r>
              <a:rPr lang="en-GB" dirty="0" err="1"/>
              <a:t>ChefsKnife</a:t>
            </a:r>
            <a:r>
              <a:rPr lang="en-GB" dirty="0"/>
              <a:t>). This is known as </a:t>
            </a:r>
            <a:r>
              <a:rPr lang="en-GB" b="1" dirty="0">
                <a:solidFill>
                  <a:schemeClr val="accent1"/>
                </a:solidFill>
              </a:rPr>
              <a:t>coding to an interface, not an implementation</a:t>
            </a:r>
            <a:r>
              <a:rPr lang="en-GB" dirty="0">
                <a:solidFill>
                  <a:schemeClr val="accent1"/>
                </a:solidFill>
              </a:rPr>
              <a:t>.</a:t>
            </a:r>
            <a:r>
              <a:rPr lang="en-GB" dirty="0"/>
              <a:t> As long as the factory provides the expected object type, the client code doesn't need to know the details of its creation.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Essentially, a factory object </a:t>
            </a:r>
            <a:r>
              <a:rPr lang="en-GB" b="1" dirty="0">
                <a:solidFill>
                  <a:schemeClr val="accent6"/>
                </a:solidFill>
              </a:rPr>
              <a:t>eliminates</a:t>
            </a:r>
            <a:r>
              <a:rPr lang="en-GB" dirty="0"/>
              <a:t> </a:t>
            </a:r>
            <a:r>
              <a:rPr lang="en-GB" b="1" dirty="0">
                <a:solidFill>
                  <a:schemeClr val="accent6"/>
                </a:solidFill>
              </a:rPr>
              <a:t>redundant</a:t>
            </a:r>
            <a:r>
              <a:rPr lang="en-GB" dirty="0"/>
              <a:t> </a:t>
            </a:r>
            <a:r>
              <a:rPr lang="en-GB" dirty="0">
                <a:solidFill>
                  <a:schemeClr val="accent6"/>
                </a:solidFill>
              </a:rPr>
              <a:t>creation code </a:t>
            </a:r>
            <a:r>
              <a:rPr lang="en-GB" dirty="0"/>
              <a:t>and makes software </a:t>
            </a:r>
            <a:r>
              <a:rPr lang="en-GB" b="1" dirty="0">
                <a:solidFill>
                  <a:schemeClr val="accent6"/>
                </a:solidFill>
              </a:rPr>
              <a:t>easier</a:t>
            </a:r>
            <a:r>
              <a:rPr lang="en-GB" dirty="0"/>
              <a:t> to </a:t>
            </a:r>
            <a:r>
              <a:rPr lang="en-GB" b="1" dirty="0">
                <a:solidFill>
                  <a:schemeClr val="accent6"/>
                </a:solidFill>
              </a:rPr>
              <a:t>modify</a:t>
            </a:r>
            <a:r>
              <a:rPr lang="en-GB" dirty="0"/>
              <a:t>, especially when the same objects are needed in </a:t>
            </a:r>
            <a:r>
              <a:rPr lang="en-GB" b="1" dirty="0">
                <a:solidFill>
                  <a:schemeClr val="accent1"/>
                </a:solidFill>
              </a:rPr>
              <a:t>multiple places</a:t>
            </a:r>
            <a:r>
              <a:rPr lang="en-GB" dirty="0"/>
              <a:t>. </a:t>
            </a:r>
            <a:r>
              <a:rPr lang="en-GB" b="1" dirty="0">
                <a:solidFill>
                  <a:schemeClr val="accent1"/>
                </a:solidFill>
              </a:rPr>
              <a:t>It's like a real-world factory</a:t>
            </a:r>
            <a:r>
              <a:rPr lang="en-GB" dirty="0"/>
              <a:t>: the store doesn't care how the knife is made, as long as it gets the right product.</a:t>
            </a:r>
          </a:p>
          <a:p>
            <a:pPr marL="0" indent="0">
              <a:buNone/>
            </a:pPr>
            <a:endParaRPr lang="en-PK" dirty="0"/>
          </a:p>
          <a:p>
            <a:pPr marL="457200" lvl="1" indent="0">
              <a:buNone/>
            </a:pPr>
            <a:endParaRPr lang="en-PK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PK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PK" dirty="0"/>
          </a:p>
          <a:p>
            <a:pPr marL="0" indent="0">
              <a:buNone/>
            </a:pPr>
            <a:endParaRPr lang="en-PK" b="1" dirty="0">
              <a:solidFill>
                <a:schemeClr val="accent1"/>
              </a:solidFill>
            </a:endParaRPr>
          </a:p>
          <a:p>
            <a:endParaRPr lang="en-PK" b="1" dirty="0">
              <a:solidFill>
                <a:schemeClr val="accent1"/>
              </a:solidFill>
            </a:endParaRPr>
          </a:p>
          <a:p>
            <a:endParaRPr lang="en-PK" b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PK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0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D1CAD-F7E4-E99A-2022-CE545BC4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FF1B3D-FD10-3F61-B87F-A523E7AC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79A24C-8CC7-C9EE-2677-BEF335470F9A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9BF874-1C24-DC3E-D9BD-DB97D0B2CFCD}"/>
              </a:ext>
            </a:extLst>
          </p:cNvPr>
          <p:cNvSpPr txBox="1">
            <a:spLocks/>
          </p:cNvSpPr>
          <p:nvPr/>
        </p:nvSpPr>
        <p:spPr>
          <a:xfrm>
            <a:off x="589361" y="674304"/>
            <a:ext cx="10694675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/>
              <a:t>In software engineering, </a:t>
            </a:r>
            <a:r>
              <a:rPr lang="en-GB" b="1">
                <a:solidFill>
                  <a:schemeClr val="accent1"/>
                </a:solidFill>
              </a:rPr>
              <a:t>design problems often repeat</a:t>
            </a:r>
            <a:r>
              <a:rPr lang="en-GB"/>
              <a:t>. While many </a:t>
            </a:r>
            <a:r>
              <a:rPr lang="en-GB" b="1">
                <a:solidFill>
                  <a:schemeClr val="accent1"/>
                </a:solidFill>
              </a:rPr>
              <a:t>solutions</a:t>
            </a:r>
            <a:r>
              <a:rPr lang="en-GB"/>
              <a:t> exist, the industry prefers </a:t>
            </a:r>
            <a:r>
              <a:rPr lang="en-GB" b="1">
                <a:solidFill>
                  <a:schemeClr val="accent1"/>
                </a:solidFill>
              </a:rPr>
              <a:t>flexible</a:t>
            </a:r>
            <a:r>
              <a:rPr lang="en-GB"/>
              <a:t> and </a:t>
            </a:r>
            <a:r>
              <a:rPr lang="en-GB" b="1">
                <a:solidFill>
                  <a:schemeClr val="accent1"/>
                </a:solidFill>
              </a:rPr>
              <a:t>reusable</a:t>
            </a:r>
            <a:r>
              <a:rPr lang="en-GB"/>
              <a:t> ones — known as </a:t>
            </a:r>
            <a:r>
              <a:rPr lang="en-GB" b="1">
                <a:solidFill>
                  <a:schemeClr val="accent1"/>
                </a:solidFill>
              </a:rPr>
              <a:t>design patterns</a:t>
            </a:r>
            <a:r>
              <a:rPr lang="en-GB"/>
              <a:t>.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A </a:t>
            </a:r>
            <a:r>
              <a:rPr lang="en-GB" b="1">
                <a:solidFill>
                  <a:schemeClr val="accent1"/>
                </a:solidFill>
              </a:rPr>
              <a:t>design pattern</a:t>
            </a:r>
            <a:r>
              <a:rPr lang="en-GB"/>
              <a:t> is a </a:t>
            </a:r>
            <a:r>
              <a:rPr lang="en-GB" b="1">
                <a:solidFill>
                  <a:schemeClr val="accent1"/>
                </a:solidFill>
              </a:rPr>
              <a:t>proven solution </a:t>
            </a:r>
            <a:r>
              <a:rPr lang="en-GB"/>
              <a:t>to a </a:t>
            </a:r>
            <a:r>
              <a:rPr lang="en-GB" b="1">
                <a:solidFill>
                  <a:srgbClr val="C00000"/>
                </a:solidFill>
              </a:rPr>
              <a:t>recurring</a:t>
            </a:r>
            <a:r>
              <a:rPr lang="en-GB"/>
              <a:t> </a:t>
            </a:r>
            <a:r>
              <a:rPr lang="en-GB" b="1">
                <a:solidFill>
                  <a:srgbClr val="C00000"/>
                </a:solidFill>
              </a:rPr>
              <a:t>design</a:t>
            </a:r>
            <a:r>
              <a:rPr lang="en-GB"/>
              <a:t> </a:t>
            </a:r>
            <a:r>
              <a:rPr lang="en-GB" b="1">
                <a:solidFill>
                  <a:srgbClr val="C00000"/>
                </a:solidFill>
              </a:rPr>
              <a:t>problem</a:t>
            </a:r>
            <a:r>
              <a:rPr lang="en-GB"/>
              <a:t>. It reuses solutions from </a:t>
            </a:r>
            <a:r>
              <a:rPr lang="en-GB" b="1">
                <a:solidFill>
                  <a:schemeClr val="accent1"/>
                </a:solidFill>
              </a:rPr>
              <a:t>expert developers</a:t>
            </a:r>
            <a:r>
              <a:rPr lang="en-GB"/>
              <a:t>, </a:t>
            </a:r>
            <a:r>
              <a:rPr lang="en-GB" b="1">
                <a:solidFill>
                  <a:schemeClr val="accent1"/>
                </a:solidFill>
              </a:rPr>
              <a:t>saving time and avoiding</a:t>
            </a:r>
            <a:r>
              <a:rPr lang="en-GB"/>
              <a:t> starting from scratch. These patterns are widely used in </a:t>
            </a:r>
            <a:r>
              <a:rPr lang="en-GB" b="1"/>
              <a:t>industry</a:t>
            </a:r>
            <a:r>
              <a:rPr lang="en-GB"/>
              <a:t> and can also help </a:t>
            </a:r>
            <a:r>
              <a:rPr lang="en-GB" b="1">
                <a:solidFill>
                  <a:schemeClr val="accent1"/>
                </a:solidFill>
              </a:rPr>
              <a:t>untangle messy spaghetti code</a:t>
            </a:r>
            <a:r>
              <a:rPr lang="en-GB"/>
              <a:t>.</a:t>
            </a:r>
          </a:p>
          <a:p>
            <a:endParaRPr lang="en-GB" b="1">
              <a:solidFill>
                <a:schemeClr val="accent1"/>
              </a:solidFill>
            </a:endParaRPr>
          </a:p>
          <a:p>
            <a:r>
              <a:rPr lang="en-GB"/>
              <a:t>These design solutions are not </a:t>
            </a:r>
            <a:r>
              <a:rPr lang="en-GB" b="1">
                <a:solidFill>
                  <a:srgbClr val="FF0000"/>
                </a:solidFill>
              </a:rPr>
              <a:t>theoretical proposals </a:t>
            </a:r>
            <a:r>
              <a:rPr lang="en-GB"/>
              <a:t>of only </a:t>
            </a:r>
            <a:r>
              <a:rPr lang="en-GB" b="1">
                <a:solidFill>
                  <a:schemeClr val="accent1"/>
                </a:solidFill>
              </a:rPr>
              <a:t>academic interest</a:t>
            </a:r>
            <a:r>
              <a:rPr lang="en-GB"/>
              <a:t>. These are actual solutions that are used in industrial software</a:t>
            </a:r>
            <a:endParaRPr lang="en-GB" b="1">
              <a:solidFill>
                <a:schemeClr val="accent1"/>
              </a:solidFill>
            </a:endParaRPr>
          </a:p>
          <a:p>
            <a:endParaRPr lang="en-GB" b="1">
              <a:solidFill>
                <a:schemeClr val="accent1"/>
              </a:solidFill>
            </a:endParaRPr>
          </a:p>
          <a:p>
            <a:pPr lvl="1"/>
            <a:endParaRPr lang="en-GB"/>
          </a:p>
          <a:p>
            <a:pPr lvl="1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6FE88B-7E12-2A20-EB11-549557C07F96}"/>
              </a:ext>
            </a:extLst>
          </p:cNvPr>
          <p:cNvSpPr txBox="1">
            <a:spLocks/>
          </p:cNvSpPr>
          <p:nvPr/>
        </p:nvSpPr>
        <p:spPr>
          <a:xfrm>
            <a:off x="742205" y="52766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8633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B9A8-8EA1-448E-3B2A-09FB86782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972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PK" dirty="0"/>
              <a:t>Thank You</a:t>
            </a:r>
            <a:r>
              <a:rPr lang="en-PK" dirty="0">
                <a:sym typeface="Wingdings" pitchFamily="2" charset="2"/>
              </a:rPr>
              <a:t>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8545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BDF4D-46B3-CFB6-BE61-EE790972B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94FE84-F620-E677-FACD-E1609CEF9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097D82-2FDA-57BA-ACEE-4325551AC03A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9B09F4-CBFC-854E-C30B-5C13E297E338}"/>
              </a:ext>
            </a:extLst>
          </p:cNvPr>
          <p:cNvSpPr txBox="1">
            <a:spLocks/>
          </p:cNvSpPr>
          <p:nvPr/>
        </p:nvSpPr>
        <p:spPr>
          <a:xfrm>
            <a:off x="5993427" y="1025909"/>
            <a:ext cx="5007875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/>
              <a:t>Design </a:t>
            </a:r>
            <a:r>
              <a:rPr lang="en-GB" b="1">
                <a:solidFill>
                  <a:schemeClr val="accent1"/>
                </a:solidFill>
              </a:rPr>
              <a:t>patterns</a:t>
            </a:r>
            <a:r>
              <a:rPr lang="en-GB"/>
              <a:t> are like </a:t>
            </a:r>
            <a:r>
              <a:rPr lang="en-GB" b="1">
                <a:solidFill>
                  <a:schemeClr val="accent1"/>
                </a:solidFill>
              </a:rPr>
              <a:t>recipes</a:t>
            </a:r>
            <a:r>
              <a:rPr lang="en-GB"/>
              <a:t> in a cookbook—</a:t>
            </a:r>
          </a:p>
          <a:p>
            <a:pPr marL="0" indent="0">
              <a:buNone/>
            </a:pPr>
            <a:endParaRPr lang="en-GB"/>
          </a:p>
          <a:p>
            <a:r>
              <a:rPr lang="en-GB" b="1">
                <a:solidFill>
                  <a:schemeClr val="accent1"/>
                </a:solidFill>
              </a:rPr>
              <a:t>Tested</a:t>
            </a:r>
            <a:r>
              <a:rPr lang="en-GB"/>
              <a:t> and </a:t>
            </a:r>
            <a:r>
              <a:rPr lang="en-GB" b="1">
                <a:solidFill>
                  <a:schemeClr val="accent1"/>
                </a:solidFill>
              </a:rPr>
              <a:t>refined</a:t>
            </a:r>
            <a:r>
              <a:rPr lang="en-GB"/>
              <a:t> over time. Just as a recipe become</a:t>
            </a:r>
          </a:p>
          <a:p>
            <a:pPr lvl="1"/>
            <a:r>
              <a:rPr lang="en-GB"/>
              <a:t> </a:t>
            </a:r>
            <a:r>
              <a:rPr lang="en-GB" b="1">
                <a:solidFill>
                  <a:schemeClr val="accent1"/>
                </a:solidFill>
              </a:rPr>
              <a:t>Preferred</a:t>
            </a:r>
            <a:r>
              <a:rPr lang="en-GB"/>
              <a:t> for </a:t>
            </a:r>
            <a:r>
              <a:rPr lang="en-GB" b="1">
                <a:solidFill>
                  <a:schemeClr val="accent1"/>
                </a:solidFill>
              </a:rPr>
              <a:t>producing</a:t>
            </a:r>
            <a:r>
              <a:rPr lang="en-GB"/>
              <a:t> the best dish, design patterns are </a:t>
            </a:r>
            <a:r>
              <a:rPr lang="en-GB" b="1">
                <a:solidFill>
                  <a:schemeClr val="accent1"/>
                </a:solidFill>
              </a:rPr>
              <a:t>proven solutions </a:t>
            </a:r>
            <a:r>
              <a:rPr lang="en-GB"/>
              <a:t>developers use to </a:t>
            </a:r>
            <a:r>
              <a:rPr lang="en-GB" b="1">
                <a:solidFill>
                  <a:schemeClr val="accent1"/>
                </a:solidFill>
              </a:rPr>
              <a:t>achieve the best outcomes</a:t>
            </a:r>
            <a:r>
              <a:rPr lang="en-GB"/>
              <a:t>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b="1">
              <a:solidFill>
                <a:schemeClr val="accent1"/>
              </a:solidFill>
            </a:endParaRPr>
          </a:p>
          <a:p>
            <a:pPr lvl="1"/>
            <a:endParaRPr lang="en-GB"/>
          </a:p>
          <a:p>
            <a:pPr lvl="1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5C4F1F-D5C1-8F8D-9E40-14C955A9A815}"/>
              </a:ext>
            </a:extLst>
          </p:cNvPr>
          <p:cNvSpPr txBox="1">
            <a:spLocks/>
          </p:cNvSpPr>
          <p:nvPr/>
        </p:nvSpPr>
        <p:spPr>
          <a:xfrm>
            <a:off x="742205" y="52766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Design Patterns </a:t>
            </a:r>
            <a:r>
              <a:rPr lang="en-GB" b="1" u="sng" err="1">
                <a:solidFill>
                  <a:schemeClr val="accent1"/>
                </a:solidFill>
              </a:rPr>
              <a:t>Cont</a:t>
            </a:r>
            <a:r>
              <a:rPr lang="en-GB" b="1" u="sng">
                <a:solidFill>
                  <a:schemeClr val="accent1"/>
                </a:solidFill>
              </a:rPr>
              <a:t>…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E965EB06-39BA-119C-7EDF-FE7596B9E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24"/>
          <a:stretch>
            <a:fillRect/>
          </a:stretch>
        </p:blipFill>
        <p:spPr bwMode="auto">
          <a:xfrm>
            <a:off x="966332" y="1467075"/>
            <a:ext cx="4572000" cy="449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52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408DF-D1F7-CE43-3D98-56F3AB80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FDE6D88F-6A31-AE62-B617-F44E3ED15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19" y="0"/>
            <a:ext cx="6858000" cy="6858000"/>
          </a:xfrm>
          <a:prstGeom prst="rect">
            <a:avLst/>
          </a:prstGeom>
          <a:noFill/>
          <a:effectLst>
            <a:outerShdw blurRad="50800" dist="508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52ACD8-4A80-57D5-8721-F943479D4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1E4DD3-E9CB-4D1B-7907-2EB0ED05C458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C87438-6BA5-24B9-ADBB-4BA28FF4786E}"/>
              </a:ext>
            </a:extLst>
          </p:cNvPr>
          <p:cNvSpPr txBox="1">
            <a:spLocks/>
          </p:cNvSpPr>
          <p:nvPr/>
        </p:nvSpPr>
        <p:spPr>
          <a:xfrm>
            <a:off x="215732" y="729246"/>
            <a:ext cx="9561039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/>
              <a:t>Choosing the </a:t>
            </a:r>
            <a:r>
              <a:rPr lang="en-GB" b="1">
                <a:solidFill>
                  <a:schemeClr val="accent1"/>
                </a:solidFill>
              </a:rPr>
              <a:t>right design pattern </a:t>
            </a:r>
            <a:r>
              <a:rPr lang="en-GB"/>
              <a:t>isn’t always </a:t>
            </a:r>
            <a:r>
              <a:rPr lang="en-GB" b="1">
                <a:solidFill>
                  <a:srgbClr val="FF0000"/>
                </a:solidFill>
              </a:rPr>
              <a:t>obvious</a:t>
            </a:r>
            <a:r>
              <a:rPr lang="en-GB"/>
              <a:t> since </a:t>
            </a:r>
            <a:r>
              <a:rPr lang="en-GB" b="1">
                <a:solidFill>
                  <a:schemeClr val="accent1"/>
                </a:solidFill>
              </a:rPr>
              <a:t>many exist</a:t>
            </a:r>
            <a:r>
              <a:rPr lang="en-GB"/>
              <a:t>. It’s like chess</a:t>
            </a:r>
          </a:p>
          <a:p>
            <a:pPr marL="457200" lvl="1" indent="0">
              <a:buNone/>
            </a:pPr>
            <a:r>
              <a:rPr lang="en-GB"/>
              <a:t>—there are many </a:t>
            </a:r>
            <a:r>
              <a:rPr lang="en-GB" b="1">
                <a:solidFill>
                  <a:schemeClr val="accent1"/>
                </a:solidFill>
              </a:rPr>
              <a:t>possible moves and strategies</a:t>
            </a:r>
            <a:r>
              <a:rPr lang="en-GB"/>
              <a:t>, and experience helps in making the </a:t>
            </a:r>
            <a:r>
              <a:rPr lang="en-GB" b="1">
                <a:solidFill>
                  <a:schemeClr val="accent1"/>
                </a:solidFill>
              </a:rPr>
              <a:t>best</a:t>
            </a:r>
            <a:r>
              <a:rPr lang="en-GB"/>
              <a:t> </a:t>
            </a:r>
            <a:r>
              <a:rPr lang="en-GB" b="1">
                <a:solidFill>
                  <a:schemeClr val="accent1"/>
                </a:solidFill>
              </a:rPr>
              <a:t>choice</a:t>
            </a:r>
            <a:r>
              <a:rPr lang="en-GB"/>
              <a:t> </a:t>
            </a:r>
          </a:p>
          <a:p>
            <a:pPr marL="457200" lvl="1" indent="0">
              <a:buNone/>
            </a:pPr>
            <a:endParaRPr lang="en-GB"/>
          </a:p>
          <a:p>
            <a:r>
              <a:rPr lang="en-GB"/>
              <a:t>Like chess, selecting the right design pattern </a:t>
            </a:r>
            <a:r>
              <a:rPr lang="en-GB" b="1">
                <a:solidFill>
                  <a:schemeClr val="accent1"/>
                </a:solidFill>
              </a:rPr>
              <a:t>improves with practice and experience</a:t>
            </a:r>
            <a:r>
              <a:rPr lang="en-GB"/>
              <a:t>. 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Beginners may </a:t>
            </a:r>
            <a:r>
              <a:rPr lang="en-GB" b="1">
                <a:solidFill>
                  <a:schemeClr val="accent1"/>
                </a:solidFill>
              </a:rPr>
              <a:t>only know the basics</a:t>
            </a:r>
            <a:r>
              <a:rPr lang="en-GB"/>
              <a:t>, but over time </a:t>
            </a:r>
            <a:r>
              <a:rPr lang="en-GB" b="1">
                <a:solidFill>
                  <a:schemeClr val="accent1"/>
                </a:solidFill>
              </a:rPr>
              <a:t>developers learn to choose the right patterns</a:t>
            </a:r>
            <a:r>
              <a:rPr lang="en-GB"/>
              <a:t>, and some even become experts at solving </a:t>
            </a:r>
            <a:r>
              <a:rPr lang="en-GB" b="1">
                <a:solidFill>
                  <a:schemeClr val="accent1"/>
                </a:solidFill>
              </a:rPr>
              <a:t>design problems efficiently</a:t>
            </a:r>
            <a:r>
              <a:rPr lang="en-GB"/>
              <a:t>.</a:t>
            </a:r>
            <a:endParaRPr lang="en-GB" b="1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E6F2B-0919-0FCB-2F9E-748F6FEC4C6F}"/>
              </a:ext>
            </a:extLst>
          </p:cNvPr>
          <p:cNvSpPr txBox="1">
            <a:spLocks/>
          </p:cNvSpPr>
          <p:nvPr/>
        </p:nvSpPr>
        <p:spPr>
          <a:xfrm>
            <a:off x="742205" y="52766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Design Patterns </a:t>
            </a:r>
            <a:r>
              <a:rPr lang="en-GB" b="1" u="sng" err="1">
                <a:solidFill>
                  <a:schemeClr val="accent1"/>
                </a:solidFill>
              </a:rPr>
              <a:t>Cont</a:t>
            </a:r>
            <a:r>
              <a:rPr lang="en-GB" b="1" u="sng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213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6D56-D892-7A5B-A885-FCD3B5C0B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312F96-C3B9-4688-0912-1FBE32F33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41C1D5-198C-75EA-F809-8ECBB93BC444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7ACC92-5AA6-0AC2-71A6-77A0C55C4FE5}"/>
              </a:ext>
            </a:extLst>
          </p:cNvPr>
          <p:cNvSpPr txBox="1">
            <a:spLocks/>
          </p:cNvSpPr>
          <p:nvPr/>
        </p:nvSpPr>
        <p:spPr>
          <a:xfrm>
            <a:off x="215732" y="729246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/>
              <a:t>A key </a:t>
            </a:r>
            <a:r>
              <a:rPr lang="en-GB" b="1">
                <a:solidFill>
                  <a:schemeClr val="accent1"/>
                </a:solidFill>
              </a:rPr>
              <a:t>advantage</a:t>
            </a:r>
            <a:r>
              <a:rPr lang="en-GB"/>
              <a:t> of design patterns is that they </a:t>
            </a:r>
            <a:r>
              <a:rPr lang="en-GB" b="1">
                <a:solidFill>
                  <a:schemeClr val="accent1"/>
                </a:solidFill>
              </a:rPr>
              <a:t>are expert-proven</a:t>
            </a:r>
            <a:r>
              <a:rPr lang="en-GB"/>
              <a:t>, so you can focus on writing better software </a:t>
            </a:r>
            <a:r>
              <a:rPr lang="en-GB" b="1">
                <a:solidFill>
                  <a:schemeClr val="accent1"/>
                </a:solidFill>
              </a:rPr>
              <a:t>without repeating their trials</a:t>
            </a:r>
            <a:r>
              <a:rPr lang="en-GB"/>
              <a:t>. </a:t>
            </a:r>
          </a:p>
          <a:p>
            <a:r>
              <a:rPr lang="en-GB"/>
              <a:t>They also create a shared </a:t>
            </a:r>
            <a:r>
              <a:rPr lang="en-GB" b="1">
                <a:solidFill>
                  <a:schemeClr val="accent1"/>
                </a:solidFill>
              </a:rPr>
              <a:t>design vocabulary</a:t>
            </a:r>
            <a:r>
              <a:rPr lang="en-GB"/>
              <a:t>—pattern names make it easier to discuss solutions, save time, and reduce misunderstandings. </a:t>
            </a:r>
          </a:p>
          <a:p>
            <a:pPr lvl="2"/>
            <a:r>
              <a:rPr lang="en-US"/>
              <a:t>We’ll use an </a:t>
            </a:r>
            <a:r>
              <a:rPr lang="en-US" b="1"/>
              <a:t>Observer Pattern</a:t>
            </a:r>
            <a:r>
              <a:rPr lang="en-PK" b="1"/>
              <a:t> </a:t>
            </a:r>
            <a:r>
              <a:rPr lang="en-US"/>
              <a:t>is much quicker than explaining:</a:t>
            </a:r>
            <a:br>
              <a:rPr lang="en-US"/>
            </a:br>
            <a:r>
              <a:rPr lang="en-US"/>
              <a:t>“Object A needs to be notified every time object B changes</a:t>
            </a:r>
            <a:r>
              <a:rPr lang="en-PK"/>
              <a:t>”.</a:t>
            </a:r>
            <a:endParaRPr lang="en-PK" b="1"/>
          </a:p>
          <a:p>
            <a:pPr marL="914400" lvl="2" indent="0">
              <a:buNone/>
            </a:pPr>
            <a:endParaRPr lang="en-GB"/>
          </a:p>
          <a:p>
            <a:r>
              <a:rPr lang="en-GB"/>
              <a:t>Design patterns serve almost </a:t>
            </a:r>
            <a:r>
              <a:rPr lang="en-GB" b="1">
                <a:solidFill>
                  <a:schemeClr val="accent1"/>
                </a:solidFill>
              </a:rPr>
              <a:t>like a coach </a:t>
            </a:r>
            <a:r>
              <a:rPr lang="en-GB"/>
              <a:t>to help developers reach their </a:t>
            </a:r>
            <a:r>
              <a:rPr lang="en-GB" b="1">
                <a:solidFill>
                  <a:schemeClr val="accent1"/>
                </a:solidFill>
              </a:rPr>
              <a:t>full potential</a:t>
            </a:r>
            <a:r>
              <a:rPr lang="en-GB"/>
              <a:t>!</a:t>
            </a:r>
          </a:p>
          <a:p>
            <a:r>
              <a:rPr lang="en-US"/>
              <a:t>Learn the </a:t>
            </a:r>
            <a:r>
              <a:rPr lang="en-US" b="1">
                <a:solidFill>
                  <a:schemeClr val="accent1"/>
                </a:solidFill>
              </a:rPr>
              <a:t>names</a:t>
            </a:r>
            <a:r>
              <a:rPr lang="en-US"/>
              <a:t>, </a:t>
            </a:r>
            <a:r>
              <a:rPr lang="en-US" b="1">
                <a:solidFill>
                  <a:schemeClr val="accent1"/>
                </a:solidFill>
              </a:rPr>
              <a:t>purposes</a:t>
            </a:r>
            <a:r>
              <a:rPr lang="en-US"/>
              <a:t>, and </a:t>
            </a:r>
            <a:r>
              <a:rPr lang="en-US" b="1">
                <a:solidFill>
                  <a:schemeClr val="accent1"/>
                </a:solidFill>
              </a:rPr>
              <a:t>use cases </a:t>
            </a:r>
            <a:r>
              <a:rPr lang="en-US"/>
              <a:t>of common patterns—it makes </a:t>
            </a:r>
            <a:r>
              <a:rPr lang="en-US" b="1">
                <a:solidFill>
                  <a:schemeClr val="accent1"/>
                </a:solidFill>
              </a:rPr>
              <a:t>teamwork</a:t>
            </a:r>
            <a:r>
              <a:rPr lang="en-US"/>
              <a:t> and </a:t>
            </a:r>
            <a:r>
              <a:rPr lang="en-US" b="1">
                <a:solidFill>
                  <a:schemeClr val="accent1"/>
                </a:solidFill>
              </a:rPr>
              <a:t>code reviews </a:t>
            </a:r>
            <a:r>
              <a:rPr lang="en-US"/>
              <a:t>smoother.</a:t>
            </a:r>
            <a:r>
              <a:rPr lang="en-PK"/>
              <a:t> </a:t>
            </a:r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CEE986-B2F2-6B8E-21DA-83464B72D190}"/>
              </a:ext>
            </a:extLst>
          </p:cNvPr>
          <p:cNvSpPr txBox="1">
            <a:spLocks/>
          </p:cNvSpPr>
          <p:nvPr/>
        </p:nvSpPr>
        <p:spPr>
          <a:xfrm>
            <a:off x="742205" y="52766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Design Patterns </a:t>
            </a:r>
            <a:r>
              <a:rPr lang="en-GB" b="1" u="sng" err="1">
                <a:solidFill>
                  <a:schemeClr val="accent1"/>
                </a:solidFill>
              </a:rPr>
              <a:t>Cont</a:t>
            </a:r>
            <a:r>
              <a:rPr lang="en-GB" b="1" u="sng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277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82D3C-B64B-7848-3B72-DABDB2AB8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C8BCAB-1141-7AED-67F4-FAC6A510A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D3DE3B-8A31-0EC1-6350-D7E7748DFA4C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79E6B6-833D-0899-B5A8-F6B409E1C2F9}"/>
              </a:ext>
            </a:extLst>
          </p:cNvPr>
          <p:cNvSpPr txBox="1">
            <a:spLocks/>
          </p:cNvSpPr>
          <p:nvPr/>
        </p:nvSpPr>
        <p:spPr>
          <a:xfrm>
            <a:off x="420878" y="446164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/>
              <a:t>Design patterns aren't code you memorize and plug in; they're </a:t>
            </a:r>
            <a:r>
              <a:rPr lang="en-GB" b="1">
                <a:solidFill>
                  <a:schemeClr val="accent1"/>
                </a:solidFill>
              </a:rPr>
              <a:t>conceptual solutions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/>
              <a:t>to common software problems.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Design patterns are a </a:t>
            </a:r>
            <a:r>
              <a:rPr lang="en-GB" b="1">
                <a:solidFill>
                  <a:schemeClr val="accent1"/>
                </a:solidFill>
              </a:rPr>
              <a:t>guide</a:t>
            </a:r>
            <a:r>
              <a:rPr lang="en-GB"/>
              <a:t> for </a:t>
            </a:r>
            <a:r>
              <a:rPr lang="en-GB" b="1">
                <a:solidFill>
                  <a:schemeClr val="accent1"/>
                </a:solidFill>
              </a:rPr>
              <a:t>software developers </a:t>
            </a:r>
            <a:r>
              <a:rPr lang="en-GB"/>
              <a:t>to solve common design problems, making their software more </a:t>
            </a:r>
            <a:r>
              <a:rPr lang="en-GB" b="1">
                <a:solidFill>
                  <a:schemeClr val="accent1"/>
                </a:solidFill>
              </a:rPr>
              <a:t>flexible</a:t>
            </a:r>
            <a:r>
              <a:rPr lang="en-GB"/>
              <a:t> and </a:t>
            </a:r>
            <a:r>
              <a:rPr lang="en-GB" b="1">
                <a:solidFill>
                  <a:schemeClr val="accent1"/>
                </a:solidFill>
              </a:rPr>
              <a:t>reusable</a:t>
            </a:r>
            <a:r>
              <a:rPr lang="en-GB"/>
              <a:t>. </a:t>
            </a:r>
          </a:p>
          <a:p>
            <a:endParaRPr lang="en-GB"/>
          </a:p>
          <a:p>
            <a:r>
              <a:rPr lang="en-GB"/>
              <a:t>They help developers structure their code and avoid building </a:t>
            </a:r>
            <a:r>
              <a:rPr lang="en-GB" b="1">
                <a:solidFill>
                  <a:srgbClr val="FF0000"/>
                </a:solidFill>
              </a:rPr>
              <a:t>everything from scratch</a:t>
            </a:r>
            <a:r>
              <a:rPr lang="en-GB"/>
              <a:t>.</a:t>
            </a:r>
          </a:p>
          <a:p>
            <a:endParaRPr lang="en-GB"/>
          </a:p>
          <a:p>
            <a:r>
              <a:rPr lang="en-US"/>
              <a:t>With time and experience, you’ll recognize </a:t>
            </a:r>
            <a:r>
              <a:rPr lang="en-US" b="1">
                <a:solidFill>
                  <a:schemeClr val="accent1"/>
                </a:solidFill>
              </a:rPr>
              <a:t>which pattern fits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a problem best.</a:t>
            </a:r>
            <a:endParaRPr lang="en-PK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41473B-BA26-E707-FCFF-EF57A6E42D42}"/>
              </a:ext>
            </a:extLst>
          </p:cNvPr>
          <p:cNvSpPr txBox="1">
            <a:spLocks/>
          </p:cNvSpPr>
          <p:nvPr/>
        </p:nvSpPr>
        <p:spPr>
          <a:xfrm>
            <a:off x="742205" y="322514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Design Patterns </a:t>
            </a:r>
            <a:r>
              <a:rPr lang="en-GB" b="1" u="sng" err="1">
                <a:solidFill>
                  <a:schemeClr val="accent1"/>
                </a:solidFill>
              </a:rPr>
              <a:t>Cont</a:t>
            </a:r>
            <a:r>
              <a:rPr lang="en-GB" b="1" u="sng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5983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A7812-2AC1-DF94-802C-86F5DB527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342D37-A5A0-0F0E-5B5F-D60A2A7B3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ADBA5F-81C2-4DED-033D-6DAC38EA0A63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CE7568-1DA6-6E47-B9F6-DA9F7BC3ED91}"/>
              </a:ext>
            </a:extLst>
          </p:cNvPr>
          <p:cNvSpPr txBox="1">
            <a:spLocks/>
          </p:cNvSpPr>
          <p:nvPr/>
        </p:nvSpPr>
        <p:spPr>
          <a:xfrm>
            <a:off x="215732" y="729246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/>
              <a:t>One of the most famous references is </a:t>
            </a:r>
            <a:r>
              <a:rPr lang="en-GB" b="1" i="1">
                <a:solidFill>
                  <a:schemeClr val="accent1"/>
                </a:solidFill>
              </a:rPr>
              <a:t>GOF</a:t>
            </a:r>
            <a:r>
              <a:rPr lang="en-GB" i="1"/>
              <a:t>: Elements of Reusable Object-Oriented Software</a:t>
            </a:r>
            <a:r>
              <a:rPr lang="en-GB"/>
              <a:t> by Gamma, Helm, Johnson, and </a:t>
            </a:r>
            <a:r>
              <a:rPr lang="en-GB" err="1"/>
              <a:t>Vlissides</a:t>
            </a:r>
            <a:r>
              <a:rPr lang="en-GB"/>
              <a:t>, which this course draws upon. 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Based on their </a:t>
            </a:r>
            <a:r>
              <a:rPr lang="en-GB" b="1">
                <a:solidFill>
                  <a:schemeClr val="accent1"/>
                </a:solidFill>
              </a:rPr>
              <a:t>experiences</a:t>
            </a:r>
            <a:r>
              <a:rPr lang="en-GB"/>
              <a:t> as </a:t>
            </a:r>
            <a:r>
              <a:rPr lang="en-GB" b="1">
                <a:solidFill>
                  <a:schemeClr val="accent1"/>
                </a:solidFill>
              </a:rPr>
              <a:t>developers</a:t>
            </a:r>
            <a:r>
              <a:rPr lang="en-GB"/>
              <a:t>, the authors, known as the "</a:t>
            </a:r>
            <a:r>
              <a:rPr lang="en-GB" b="1">
                <a:solidFill>
                  <a:schemeClr val="accent1"/>
                </a:solidFill>
              </a:rPr>
              <a:t>Gang of Four</a:t>
            </a:r>
            <a:r>
              <a:rPr lang="en-GB"/>
              <a:t>," noticed </a:t>
            </a:r>
            <a:r>
              <a:rPr lang="en-GB" b="1">
                <a:solidFill>
                  <a:schemeClr val="accent1"/>
                </a:solidFill>
              </a:rPr>
              <a:t>repeating design solutions </a:t>
            </a:r>
            <a:r>
              <a:rPr lang="en-GB"/>
              <a:t>in their software. </a:t>
            </a:r>
          </a:p>
          <a:p>
            <a:r>
              <a:rPr lang="en-GB"/>
              <a:t>They collected and organized </a:t>
            </a:r>
            <a:r>
              <a:rPr lang="en-GB" b="1">
                <a:solidFill>
                  <a:schemeClr val="accent1"/>
                </a:solidFill>
              </a:rPr>
              <a:t>these common solutions </a:t>
            </a:r>
            <a:r>
              <a:rPr lang="en-GB"/>
              <a:t>into a formal reference book. </a:t>
            </a:r>
          </a:p>
          <a:p>
            <a:r>
              <a:rPr lang="en-GB"/>
              <a:t>This collection of named patterns became the </a:t>
            </a:r>
            <a:r>
              <a:rPr lang="en-GB" b="1">
                <a:solidFill>
                  <a:schemeClr val="accent1"/>
                </a:solidFill>
              </a:rPr>
              <a:t>Gang of Four's design pattern </a:t>
            </a:r>
            <a:r>
              <a:rPr lang="en-GB" b="1" err="1">
                <a:solidFill>
                  <a:schemeClr val="accent1"/>
                </a:solidFill>
              </a:rPr>
              <a:t>catalog</a:t>
            </a:r>
            <a:r>
              <a:rPr lang="en-GB">
                <a:solidFill>
                  <a:schemeClr val="accent1"/>
                </a:solidFill>
              </a:rPr>
              <a:t>.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62B137-0D98-3181-D0D7-AE04EF2BA5E2}"/>
              </a:ext>
            </a:extLst>
          </p:cNvPr>
          <p:cNvSpPr txBox="1">
            <a:spLocks/>
          </p:cNvSpPr>
          <p:nvPr/>
        </p:nvSpPr>
        <p:spPr>
          <a:xfrm>
            <a:off x="742205" y="52766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Design Patterns </a:t>
            </a:r>
            <a:r>
              <a:rPr lang="en-GB" b="1" u="sng" err="1">
                <a:solidFill>
                  <a:schemeClr val="accent1"/>
                </a:solidFill>
              </a:rPr>
              <a:t>Cont</a:t>
            </a:r>
            <a:r>
              <a:rPr lang="en-GB" b="1" u="sng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327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370C5-CF9E-4F96-0269-B3E34A9B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719443-5889-063A-D4FA-70E1C08DB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D39AE-E3B0-7966-9F9A-F0D884A24872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3C21D1-3D6F-E21C-5DF9-077ADEF884DE}"/>
              </a:ext>
            </a:extLst>
          </p:cNvPr>
          <p:cNvSpPr txBox="1">
            <a:spLocks/>
          </p:cNvSpPr>
          <p:nvPr/>
        </p:nvSpPr>
        <p:spPr>
          <a:xfrm>
            <a:off x="215732" y="729246"/>
            <a:ext cx="1102891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US" i="1"/>
              <a:t>This </a:t>
            </a:r>
            <a:r>
              <a:rPr lang="en-US" b="1" i="1">
                <a:solidFill>
                  <a:schemeClr val="accent1"/>
                </a:solidFill>
              </a:rPr>
              <a:t>catalog</a:t>
            </a:r>
            <a:r>
              <a:rPr lang="en-US" i="1"/>
              <a:t> is not like a recipe book... Instead, it's closer to a list of </a:t>
            </a:r>
            <a:r>
              <a:rPr lang="en-US" b="1" i="1">
                <a:solidFill>
                  <a:schemeClr val="accent1"/>
                </a:solidFill>
              </a:rPr>
              <a:t>tropes</a:t>
            </a:r>
            <a:r>
              <a:rPr lang="en-US" i="1"/>
              <a:t>.</a:t>
            </a:r>
            <a:r>
              <a:rPr lang="en-PK"/>
              <a:t> 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6651D3-5063-5472-6D1A-92C61300FB63}"/>
              </a:ext>
            </a:extLst>
          </p:cNvPr>
          <p:cNvSpPr txBox="1">
            <a:spLocks/>
          </p:cNvSpPr>
          <p:nvPr/>
        </p:nvSpPr>
        <p:spPr>
          <a:xfrm>
            <a:off x="742205" y="52766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>
                <a:solidFill>
                  <a:schemeClr val="accent1"/>
                </a:solidFill>
              </a:rPr>
              <a:t>Design Patterns </a:t>
            </a:r>
            <a:r>
              <a:rPr lang="en-GB" b="1" u="sng" err="1">
                <a:solidFill>
                  <a:schemeClr val="accent1"/>
                </a:solidFill>
              </a:rPr>
              <a:t>Cont</a:t>
            </a:r>
            <a:r>
              <a:rPr lang="en-GB" b="1" u="sng">
                <a:solidFill>
                  <a:schemeClr val="accent1"/>
                </a:solidFill>
              </a:rPr>
              <a:t>…</a:t>
            </a:r>
          </a:p>
        </p:txBody>
      </p:sp>
      <p:pic>
        <p:nvPicPr>
          <p:cNvPr id="3" name="Picture 2" descr="A cartoon of a person walking towards a door&#10;&#10;AI-generated content may be incorrect.">
            <a:extLst>
              <a:ext uri="{FF2B5EF4-FFF2-40B4-BE49-F238E27FC236}">
                <a16:creationId xmlns:a16="http://schemas.microsoft.com/office/drawing/2014/main" id="{41678B52-22C5-6ABD-8911-D3F76509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47" y="2727742"/>
            <a:ext cx="3873500" cy="2578100"/>
          </a:xfrm>
          <a:prstGeom prst="rect">
            <a:avLst/>
          </a:prstGeom>
        </p:spPr>
      </p:pic>
      <p:pic>
        <p:nvPicPr>
          <p:cNvPr id="9" name="Picture 8" descr="A cartoon of a person walking on a mountain&#10;&#10;AI-generated content may be incorrect.">
            <a:extLst>
              <a:ext uri="{FF2B5EF4-FFF2-40B4-BE49-F238E27FC236}">
                <a16:creationId xmlns:a16="http://schemas.microsoft.com/office/drawing/2014/main" id="{1D2AD569-CC09-F014-E9D5-9200306CD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0" y="3191292"/>
            <a:ext cx="3937000" cy="1651000"/>
          </a:xfrm>
          <a:prstGeom prst="rect">
            <a:avLst/>
          </a:prstGeom>
        </p:spPr>
      </p:pic>
      <p:pic>
        <p:nvPicPr>
          <p:cNvPr id="11" name="Picture 10" descr="A cartoon of a person in a green shirt and pants&#10;&#10;AI-generated content may be incorrect.">
            <a:extLst>
              <a:ext uri="{FF2B5EF4-FFF2-40B4-BE49-F238E27FC236}">
                <a16:creationId xmlns:a16="http://schemas.microsoft.com/office/drawing/2014/main" id="{02414658-EA8F-C363-DC37-2718E57E4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408" y="2727742"/>
            <a:ext cx="1346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3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2224</Words>
  <Application>Microsoft Macintosh PowerPoint</Application>
  <PresentationFormat>Widescreen</PresentationFormat>
  <Paragraphs>464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Arial</vt:lpstr>
      <vt:lpstr>Times New Roman</vt:lpstr>
      <vt:lpstr>Wingdings</vt:lpstr>
      <vt:lpstr>Office Theme</vt:lpstr>
      <vt:lpstr>                             Software Design and architecture (SE322)   gg </vt:lpstr>
      <vt:lpstr>List of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Nabi Lecturer FCSE</dc:creator>
  <cp:lastModifiedBy>Said Nabi Lecturer FCSE</cp:lastModifiedBy>
  <cp:revision>1</cp:revision>
  <dcterms:created xsi:type="dcterms:W3CDTF">2025-07-24T12:04:29Z</dcterms:created>
  <dcterms:modified xsi:type="dcterms:W3CDTF">2025-10-02T09:32:42Z</dcterms:modified>
</cp:coreProperties>
</file>